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6256000" cy="9144000"/>
  <p:notesSz cx="9144000" cy="16256000"/>
  <p:embeddedFontLst>
    <p:embeddedFont>
      <p:font typeface="MiSans" charset="-122" pitchFamily="34"/>
      <p:regular r:id="rId18"/>
    </p:embeddedFont>
    <p:embeddedFont>
      <p:font typeface="Noto Sans SC" charset="-122" pitchFamily="3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image" Target="../media/image-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image" Target="../media/image-7-2.png"/><Relationship Id="rId3" Type="http://schemas.openxmlformats.org/officeDocument/2006/relationships/image" Target="../media/image-7-1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jpeg"/><Relationship Id="rId5" Type="http://schemas.openxmlformats.org/officeDocument/2006/relationships/image" Target="../media/image-8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youimg1.c-ctrip.com/eeb78fbc304e5fae20c327c5b558648612fa9e7b.jpg">    </p:cNvPr>
          <p:cNvPicPr>
            <a:picLocks noChangeAspect="1"/>
          </p:cNvPicPr>
          <p:nvPr/>
        </p:nvPicPr>
        <p:blipFill>
          <a:blip r:embed="rId1"/>
          <a:srcRect l="0" r="0" t="28906" b="28906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90000"/>
                </a:srgbClr>
              </a:gs>
              <a:gs pos="50000">
                <a:srgbClr val="3C4A3A">
                  <a:alpha val="75000"/>
                </a:srgbClr>
              </a:gs>
              <a:gs pos="100000">
                <a:srgbClr val="A98C6A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818070" y="2143125"/>
            <a:ext cx="862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spc="640" kern="0" dirty="0">
                <a:solidFill>
                  <a:srgbClr val="D8A25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QUANZHOU · WORLD MARITIME COMMERCE CENTER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87870" y="2752725"/>
            <a:ext cx="92837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泉州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15200" y="468312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7" name="Text 4"/>
          <p:cNvSpPr/>
          <p:nvPr/>
        </p:nvSpPr>
        <p:spPr>
          <a:xfrm>
            <a:off x="3754570" y="5241925"/>
            <a:ext cx="87503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3600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一座"活着"的世遗古城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92670" y="6188075"/>
            <a:ext cx="8674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spc="60" kern="0" dirty="0">
                <a:solidFill>
                  <a:srgbClr val="D8A25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海上丝绸之路的起点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58800" y="8331200"/>
            <a:ext cx="274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宋元中国的世界海洋商贸中心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2924631" y="83312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5F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2021年列入《世界遗产名录》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46" y="473246"/>
            <a:ext cx="15392326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spc="391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TRAVEL TIPS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3246" y="804518"/>
            <a:ext cx="15593456" cy="567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72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旅游贴士 · 实用信息一览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3246" y="1514387"/>
            <a:ext cx="15415988" cy="331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7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让您的泉州之旅更加顺畅愉快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3246" y="2105945"/>
            <a:ext cx="7512780" cy="3147086"/>
          </a:xfrm>
          <a:custGeom>
            <a:avLst/>
            <a:gdLst/>
            <a:ahLst/>
            <a:cxnLst/>
            <a:rect l="l" t="t" r="r" b="b"/>
            <a:pathLst>
              <a:path w="7512780" h="3147086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3005121"/>
                </a:lnTo>
                <a:cubicBezTo>
                  <a:pt x="7512780" y="3083526"/>
                  <a:pt x="7449220" y="3147086"/>
                  <a:pt x="7370815" y="3147086"/>
                </a:cubicBezTo>
                <a:lnTo>
                  <a:pt x="141965" y="3147086"/>
                </a:lnTo>
                <a:cubicBezTo>
                  <a:pt x="63560" y="3147086"/>
                  <a:pt x="0" y="3083526"/>
                  <a:pt x="0" y="3005121"/>
                </a:cubicBez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0987" dist="473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73246" y="2105945"/>
            <a:ext cx="7512780" cy="47325"/>
          </a:xfrm>
          <a:custGeom>
            <a:avLst/>
            <a:gdLst/>
            <a:ahLst/>
            <a:cxnLst/>
            <a:rect l="l" t="t" r="r" b="b"/>
            <a:pathLst>
              <a:path w="7512780" h="47325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47325"/>
                </a:lnTo>
                <a:lnTo>
                  <a:pt x="0" y="47325"/>
                </a:ln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7" name="Shape 5"/>
          <p:cNvSpPr/>
          <p:nvPr/>
        </p:nvSpPr>
        <p:spPr>
          <a:xfrm>
            <a:off x="709869" y="2366230"/>
            <a:ext cx="567895" cy="567895"/>
          </a:xfrm>
          <a:custGeom>
            <a:avLst/>
            <a:gdLst/>
            <a:ahLst/>
            <a:cxnLst/>
            <a:rect l="l" t="t" r="r" b="b"/>
            <a:pathLst>
              <a:path w="567895" h="567895">
                <a:moveTo>
                  <a:pt x="283948" y="0"/>
                </a:moveTo>
                <a:lnTo>
                  <a:pt x="283948" y="0"/>
                </a:lnTo>
                <a:cubicBezTo>
                  <a:pt x="440663" y="0"/>
                  <a:pt x="567895" y="127233"/>
                  <a:pt x="567895" y="283948"/>
                </a:cubicBezTo>
                <a:lnTo>
                  <a:pt x="567895" y="283948"/>
                </a:lnTo>
                <a:cubicBezTo>
                  <a:pt x="567895" y="440663"/>
                  <a:pt x="440663" y="567895"/>
                  <a:pt x="283948" y="567895"/>
                </a:cubicBezTo>
                <a:lnTo>
                  <a:pt x="283948" y="567895"/>
                </a:lnTo>
                <a:cubicBezTo>
                  <a:pt x="127233" y="567895"/>
                  <a:pt x="0" y="440663"/>
                  <a:pt x="0" y="283948"/>
                </a:cubicBezTo>
                <a:lnTo>
                  <a:pt x="0" y="283948"/>
                </a:lnTo>
                <a:cubicBezTo>
                  <a:pt x="0" y="127233"/>
                  <a:pt x="127233" y="0"/>
                  <a:pt x="283948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8" name="Shape 6"/>
          <p:cNvSpPr/>
          <p:nvPr/>
        </p:nvSpPr>
        <p:spPr>
          <a:xfrm>
            <a:off x="890294" y="2531866"/>
            <a:ext cx="207045" cy="236623"/>
          </a:xfrm>
          <a:custGeom>
            <a:avLst/>
            <a:gdLst/>
            <a:ahLst/>
            <a:cxnLst/>
            <a:rect l="l" t="t" r="r" b="b"/>
            <a:pathLst>
              <a:path w="207045" h="236623">
                <a:moveTo>
                  <a:pt x="59156" y="0"/>
                </a:moveTo>
                <a:cubicBezTo>
                  <a:pt x="67336" y="0"/>
                  <a:pt x="73945" y="6609"/>
                  <a:pt x="73945" y="14789"/>
                </a:cubicBezTo>
                <a:lnTo>
                  <a:pt x="73945" y="29578"/>
                </a:lnTo>
                <a:lnTo>
                  <a:pt x="133100" y="29578"/>
                </a:lnTo>
                <a:lnTo>
                  <a:pt x="133100" y="14789"/>
                </a:lnTo>
                <a:cubicBezTo>
                  <a:pt x="133100" y="6609"/>
                  <a:pt x="139709" y="0"/>
                  <a:pt x="147889" y="0"/>
                </a:cubicBezTo>
                <a:cubicBezTo>
                  <a:pt x="156070" y="0"/>
                  <a:pt x="162678" y="6609"/>
                  <a:pt x="162678" y="14789"/>
                </a:cubicBezTo>
                <a:lnTo>
                  <a:pt x="162678" y="29578"/>
                </a:lnTo>
                <a:lnTo>
                  <a:pt x="177467" y="29578"/>
                </a:lnTo>
                <a:cubicBezTo>
                  <a:pt x="193781" y="29578"/>
                  <a:pt x="207045" y="42842"/>
                  <a:pt x="207045" y="59156"/>
                </a:cubicBezTo>
                <a:lnTo>
                  <a:pt x="207045" y="192256"/>
                </a:lnTo>
                <a:cubicBezTo>
                  <a:pt x="207045" y="208570"/>
                  <a:pt x="193781" y="221834"/>
                  <a:pt x="177467" y="221834"/>
                </a:cubicBezTo>
                <a:lnTo>
                  <a:pt x="29578" y="221834"/>
                </a:lnTo>
                <a:cubicBezTo>
                  <a:pt x="13264" y="221834"/>
                  <a:pt x="0" y="208570"/>
                  <a:pt x="0" y="192256"/>
                </a:cubicBezTo>
                <a:lnTo>
                  <a:pt x="0" y="59156"/>
                </a:lnTo>
                <a:cubicBezTo>
                  <a:pt x="0" y="42842"/>
                  <a:pt x="13264" y="29578"/>
                  <a:pt x="29578" y="29578"/>
                </a:cubicBezTo>
                <a:lnTo>
                  <a:pt x="44367" y="29578"/>
                </a:lnTo>
                <a:lnTo>
                  <a:pt x="44367" y="14789"/>
                </a:lnTo>
                <a:cubicBezTo>
                  <a:pt x="44367" y="6609"/>
                  <a:pt x="50976" y="0"/>
                  <a:pt x="59156" y="0"/>
                </a:cubicBezTo>
                <a:close/>
                <a:moveTo>
                  <a:pt x="29578" y="110917"/>
                </a:moveTo>
                <a:lnTo>
                  <a:pt x="29578" y="125706"/>
                </a:lnTo>
                <a:cubicBezTo>
                  <a:pt x="29578" y="129773"/>
                  <a:pt x="32905" y="133100"/>
                  <a:pt x="36972" y="133100"/>
                </a:cubicBezTo>
                <a:lnTo>
                  <a:pt x="51761" y="133100"/>
                </a:lnTo>
                <a:cubicBezTo>
                  <a:pt x="55828" y="133100"/>
                  <a:pt x="59156" y="129773"/>
                  <a:pt x="59156" y="125706"/>
                </a:cubicBezTo>
                <a:lnTo>
                  <a:pt x="59156" y="110917"/>
                </a:lnTo>
                <a:cubicBezTo>
                  <a:pt x="59156" y="106850"/>
                  <a:pt x="55828" y="103523"/>
                  <a:pt x="51761" y="103523"/>
                </a:cubicBezTo>
                <a:lnTo>
                  <a:pt x="36972" y="103523"/>
                </a:lnTo>
                <a:cubicBezTo>
                  <a:pt x="32905" y="103523"/>
                  <a:pt x="29578" y="106850"/>
                  <a:pt x="29578" y="110917"/>
                </a:cubicBezTo>
                <a:close/>
                <a:moveTo>
                  <a:pt x="88734" y="110917"/>
                </a:moveTo>
                <a:lnTo>
                  <a:pt x="88734" y="125706"/>
                </a:lnTo>
                <a:cubicBezTo>
                  <a:pt x="88734" y="129773"/>
                  <a:pt x="92061" y="133100"/>
                  <a:pt x="96128" y="133100"/>
                </a:cubicBezTo>
                <a:lnTo>
                  <a:pt x="110917" y="133100"/>
                </a:lnTo>
                <a:cubicBezTo>
                  <a:pt x="114984" y="133100"/>
                  <a:pt x="118311" y="129773"/>
                  <a:pt x="118311" y="125706"/>
                </a:cubicBezTo>
                <a:lnTo>
                  <a:pt x="118311" y="110917"/>
                </a:lnTo>
                <a:cubicBezTo>
                  <a:pt x="118311" y="106850"/>
                  <a:pt x="114984" y="103523"/>
                  <a:pt x="110917" y="103523"/>
                </a:cubicBezTo>
                <a:lnTo>
                  <a:pt x="96128" y="103523"/>
                </a:lnTo>
                <a:cubicBezTo>
                  <a:pt x="92061" y="103523"/>
                  <a:pt x="88734" y="106850"/>
                  <a:pt x="88734" y="110917"/>
                </a:cubicBezTo>
                <a:close/>
                <a:moveTo>
                  <a:pt x="155284" y="103523"/>
                </a:moveTo>
                <a:cubicBezTo>
                  <a:pt x="151217" y="103523"/>
                  <a:pt x="147889" y="106850"/>
                  <a:pt x="147889" y="110917"/>
                </a:cubicBezTo>
                <a:lnTo>
                  <a:pt x="147889" y="125706"/>
                </a:lnTo>
                <a:cubicBezTo>
                  <a:pt x="147889" y="129773"/>
                  <a:pt x="151217" y="133100"/>
                  <a:pt x="155284" y="133100"/>
                </a:cubicBezTo>
                <a:lnTo>
                  <a:pt x="170073" y="133100"/>
                </a:lnTo>
                <a:cubicBezTo>
                  <a:pt x="174140" y="133100"/>
                  <a:pt x="177467" y="129773"/>
                  <a:pt x="177467" y="125706"/>
                </a:cubicBezTo>
                <a:lnTo>
                  <a:pt x="177467" y="110917"/>
                </a:lnTo>
                <a:cubicBezTo>
                  <a:pt x="177467" y="106850"/>
                  <a:pt x="174140" y="103523"/>
                  <a:pt x="170073" y="103523"/>
                </a:cubicBezTo>
                <a:lnTo>
                  <a:pt x="155284" y="103523"/>
                </a:lnTo>
                <a:close/>
                <a:moveTo>
                  <a:pt x="29578" y="170073"/>
                </a:moveTo>
                <a:lnTo>
                  <a:pt x="29578" y="184862"/>
                </a:lnTo>
                <a:cubicBezTo>
                  <a:pt x="29578" y="188929"/>
                  <a:pt x="32905" y="192256"/>
                  <a:pt x="36972" y="192256"/>
                </a:cubicBezTo>
                <a:lnTo>
                  <a:pt x="51761" y="192256"/>
                </a:lnTo>
                <a:cubicBezTo>
                  <a:pt x="55828" y="192256"/>
                  <a:pt x="59156" y="188929"/>
                  <a:pt x="59156" y="184862"/>
                </a:cubicBezTo>
                <a:lnTo>
                  <a:pt x="59156" y="170073"/>
                </a:lnTo>
                <a:cubicBezTo>
                  <a:pt x="59156" y="166006"/>
                  <a:pt x="55828" y="162678"/>
                  <a:pt x="51761" y="162678"/>
                </a:cubicBezTo>
                <a:lnTo>
                  <a:pt x="36972" y="162678"/>
                </a:lnTo>
                <a:cubicBezTo>
                  <a:pt x="32905" y="162678"/>
                  <a:pt x="29578" y="166006"/>
                  <a:pt x="29578" y="170073"/>
                </a:cubicBezTo>
                <a:close/>
                <a:moveTo>
                  <a:pt x="96128" y="162678"/>
                </a:moveTo>
                <a:cubicBezTo>
                  <a:pt x="92061" y="162678"/>
                  <a:pt x="88734" y="166006"/>
                  <a:pt x="88734" y="170073"/>
                </a:cubicBezTo>
                <a:lnTo>
                  <a:pt x="88734" y="184862"/>
                </a:lnTo>
                <a:cubicBezTo>
                  <a:pt x="88734" y="188929"/>
                  <a:pt x="92061" y="192256"/>
                  <a:pt x="96128" y="192256"/>
                </a:cubicBezTo>
                <a:lnTo>
                  <a:pt x="110917" y="192256"/>
                </a:lnTo>
                <a:cubicBezTo>
                  <a:pt x="114984" y="192256"/>
                  <a:pt x="118311" y="188929"/>
                  <a:pt x="118311" y="184862"/>
                </a:cubicBezTo>
                <a:lnTo>
                  <a:pt x="118311" y="170073"/>
                </a:lnTo>
                <a:cubicBezTo>
                  <a:pt x="118311" y="166006"/>
                  <a:pt x="114984" y="162678"/>
                  <a:pt x="110917" y="162678"/>
                </a:cubicBezTo>
                <a:lnTo>
                  <a:pt x="96128" y="162678"/>
                </a:lnTo>
                <a:close/>
                <a:moveTo>
                  <a:pt x="147889" y="170073"/>
                </a:moveTo>
                <a:lnTo>
                  <a:pt x="147889" y="184862"/>
                </a:lnTo>
                <a:cubicBezTo>
                  <a:pt x="147889" y="188929"/>
                  <a:pt x="151217" y="192256"/>
                  <a:pt x="155284" y="192256"/>
                </a:cubicBezTo>
                <a:lnTo>
                  <a:pt x="170073" y="192256"/>
                </a:lnTo>
                <a:cubicBezTo>
                  <a:pt x="174140" y="192256"/>
                  <a:pt x="177467" y="188929"/>
                  <a:pt x="177467" y="184862"/>
                </a:cubicBezTo>
                <a:lnTo>
                  <a:pt x="177467" y="170073"/>
                </a:lnTo>
                <a:cubicBezTo>
                  <a:pt x="177467" y="166006"/>
                  <a:pt x="174140" y="162678"/>
                  <a:pt x="170073" y="162678"/>
                </a:cubicBezTo>
                <a:lnTo>
                  <a:pt x="155284" y="162678"/>
                </a:lnTo>
                <a:cubicBezTo>
                  <a:pt x="151217" y="162678"/>
                  <a:pt x="147889" y="166006"/>
                  <a:pt x="147889" y="170073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9" name="Text 7"/>
          <p:cNvSpPr/>
          <p:nvPr/>
        </p:nvSpPr>
        <p:spPr>
          <a:xfrm>
            <a:off x="1419738" y="2460879"/>
            <a:ext cx="1277764" cy="378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6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最佳季节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09869" y="3123424"/>
            <a:ext cx="7039534" cy="1088466"/>
          </a:xfrm>
          <a:custGeom>
            <a:avLst/>
            <a:gdLst/>
            <a:ahLst/>
            <a:cxnLst/>
            <a:rect l="l" t="t" r="r" b="b"/>
            <a:pathLst>
              <a:path w="7039534" h="1088466">
                <a:moveTo>
                  <a:pt x="94653" y="0"/>
                </a:moveTo>
                <a:lnTo>
                  <a:pt x="6944881" y="0"/>
                </a:lnTo>
                <a:cubicBezTo>
                  <a:pt x="6997157" y="0"/>
                  <a:pt x="7039534" y="42378"/>
                  <a:pt x="7039534" y="94653"/>
                </a:cubicBezTo>
                <a:lnTo>
                  <a:pt x="7039534" y="993813"/>
                </a:lnTo>
                <a:cubicBezTo>
                  <a:pt x="7039534" y="1046088"/>
                  <a:pt x="6997157" y="1088466"/>
                  <a:pt x="6944881" y="1088466"/>
                </a:cubicBezTo>
                <a:lnTo>
                  <a:pt x="94653" y="1088466"/>
                </a:lnTo>
                <a:cubicBezTo>
                  <a:pt x="42378" y="1088466"/>
                  <a:pt x="0" y="1046088"/>
                  <a:pt x="0" y="993813"/>
                </a:cubicBezTo>
                <a:lnTo>
                  <a:pt x="0" y="94653"/>
                </a:lnTo>
                <a:cubicBezTo>
                  <a:pt x="0" y="42413"/>
                  <a:pt x="42413" y="0"/>
                  <a:pt x="94653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99167" y="3312722"/>
            <a:ext cx="6802911" cy="378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6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10月 至 次年 4月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99167" y="3738649"/>
            <a:ext cx="675558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气候宜人，适合游览。夏季炎热且为台风季。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09869" y="4353869"/>
            <a:ext cx="1691854" cy="662544"/>
          </a:xfrm>
          <a:custGeom>
            <a:avLst/>
            <a:gdLst/>
            <a:ahLst/>
            <a:cxnLst/>
            <a:rect l="l" t="t" r="r" b="b"/>
            <a:pathLst>
              <a:path w="1691854" h="662544">
                <a:moveTo>
                  <a:pt x="47326" y="0"/>
                </a:moveTo>
                <a:lnTo>
                  <a:pt x="1644529" y="0"/>
                </a:lnTo>
                <a:cubicBezTo>
                  <a:pt x="1670666" y="0"/>
                  <a:pt x="1691854" y="21188"/>
                  <a:pt x="1691854" y="47326"/>
                </a:cubicBezTo>
                <a:lnTo>
                  <a:pt x="1691854" y="615219"/>
                </a:lnTo>
                <a:cubicBezTo>
                  <a:pt x="1691854" y="641356"/>
                  <a:pt x="1670666" y="662544"/>
                  <a:pt x="1644529" y="662544"/>
                </a:cubicBezTo>
                <a:lnTo>
                  <a:pt x="47326" y="662544"/>
                </a:lnTo>
                <a:cubicBezTo>
                  <a:pt x="21206" y="662544"/>
                  <a:pt x="0" y="641339"/>
                  <a:pt x="0" y="615219"/>
                </a:cubicBezTo>
                <a:lnTo>
                  <a:pt x="0" y="47326"/>
                </a:lnTo>
                <a:cubicBezTo>
                  <a:pt x="0" y="21206"/>
                  <a:pt x="21206" y="0"/>
                  <a:pt x="47326" y="0"/>
                </a:cubicBezTo>
                <a:close/>
              </a:path>
            </a:pathLst>
          </a:custGeom>
          <a:solidFill>
            <a:srgbClr val="3C4A3A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63109" y="4448518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春季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3109" y="4685141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10-20℃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493661" y="4353869"/>
            <a:ext cx="1691854" cy="662544"/>
          </a:xfrm>
          <a:custGeom>
            <a:avLst/>
            <a:gdLst/>
            <a:ahLst/>
            <a:cxnLst/>
            <a:rect l="l" t="t" r="r" b="b"/>
            <a:pathLst>
              <a:path w="1691854" h="662544">
                <a:moveTo>
                  <a:pt x="47326" y="0"/>
                </a:moveTo>
                <a:lnTo>
                  <a:pt x="1644529" y="0"/>
                </a:lnTo>
                <a:cubicBezTo>
                  <a:pt x="1670666" y="0"/>
                  <a:pt x="1691854" y="21188"/>
                  <a:pt x="1691854" y="47326"/>
                </a:cubicBezTo>
                <a:lnTo>
                  <a:pt x="1691854" y="615219"/>
                </a:lnTo>
                <a:cubicBezTo>
                  <a:pt x="1691854" y="641356"/>
                  <a:pt x="1670666" y="662544"/>
                  <a:pt x="1644529" y="662544"/>
                </a:cubicBezTo>
                <a:lnTo>
                  <a:pt x="47326" y="662544"/>
                </a:lnTo>
                <a:cubicBezTo>
                  <a:pt x="21206" y="662544"/>
                  <a:pt x="0" y="641339"/>
                  <a:pt x="0" y="615219"/>
                </a:cubicBezTo>
                <a:lnTo>
                  <a:pt x="0" y="47326"/>
                </a:lnTo>
                <a:cubicBezTo>
                  <a:pt x="0" y="21206"/>
                  <a:pt x="21206" y="0"/>
                  <a:pt x="47326" y="0"/>
                </a:cubicBezTo>
                <a:close/>
              </a:path>
            </a:pathLst>
          </a:custGeom>
          <a:solidFill>
            <a:srgbClr val="A98C6A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546902" y="4448518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夏季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46902" y="4685141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25-35℃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77577" y="4353869"/>
            <a:ext cx="1691854" cy="662544"/>
          </a:xfrm>
          <a:custGeom>
            <a:avLst/>
            <a:gdLst/>
            <a:ahLst/>
            <a:cxnLst/>
            <a:rect l="l" t="t" r="r" b="b"/>
            <a:pathLst>
              <a:path w="1691854" h="662544">
                <a:moveTo>
                  <a:pt x="47326" y="0"/>
                </a:moveTo>
                <a:lnTo>
                  <a:pt x="1644529" y="0"/>
                </a:lnTo>
                <a:cubicBezTo>
                  <a:pt x="1670666" y="0"/>
                  <a:pt x="1691854" y="21188"/>
                  <a:pt x="1691854" y="47326"/>
                </a:cubicBezTo>
                <a:lnTo>
                  <a:pt x="1691854" y="615219"/>
                </a:lnTo>
                <a:cubicBezTo>
                  <a:pt x="1691854" y="641356"/>
                  <a:pt x="1670666" y="662544"/>
                  <a:pt x="1644529" y="662544"/>
                </a:cubicBezTo>
                <a:lnTo>
                  <a:pt x="47326" y="662544"/>
                </a:lnTo>
                <a:cubicBezTo>
                  <a:pt x="21206" y="662544"/>
                  <a:pt x="0" y="641339"/>
                  <a:pt x="0" y="615219"/>
                </a:cubicBezTo>
                <a:lnTo>
                  <a:pt x="0" y="47326"/>
                </a:lnTo>
                <a:cubicBezTo>
                  <a:pt x="0" y="21206"/>
                  <a:pt x="21206" y="0"/>
                  <a:pt x="47326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330817" y="4448518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秋季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330817" y="4685141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20-30℃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61369" y="4353869"/>
            <a:ext cx="1691854" cy="662544"/>
          </a:xfrm>
          <a:custGeom>
            <a:avLst/>
            <a:gdLst/>
            <a:ahLst/>
            <a:cxnLst/>
            <a:rect l="l" t="t" r="r" b="b"/>
            <a:pathLst>
              <a:path w="1691854" h="662544">
                <a:moveTo>
                  <a:pt x="47326" y="0"/>
                </a:moveTo>
                <a:lnTo>
                  <a:pt x="1644529" y="0"/>
                </a:lnTo>
                <a:cubicBezTo>
                  <a:pt x="1670666" y="0"/>
                  <a:pt x="1691854" y="21188"/>
                  <a:pt x="1691854" y="47326"/>
                </a:cubicBezTo>
                <a:lnTo>
                  <a:pt x="1691854" y="615219"/>
                </a:lnTo>
                <a:cubicBezTo>
                  <a:pt x="1691854" y="641356"/>
                  <a:pt x="1670666" y="662544"/>
                  <a:pt x="1644529" y="662544"/>
                </a:cubicBezTo>
                <a:lnTo>
                  <a:pt x="47326" y="662544"/>
                </a:lnTo>
                <a:cubicBezTo>
                  <a:pt x="21206" y="662544"/>
                  <a:pt x="0" y="641339"/>
                  <a:pt x="0" y="615219"/>
                </a:cubicBezTo>
                <a:lnTo>
                  <a:pt x="0" y="47326"/>
                </a:lnTo>
                <a:cubicBezTo>
                  <a:pt x="0" y="21206"/>
                  <a:pt x="21206" y="0"/>
                  <a:pt x="47326" y="0"/>
                </a:cubicBezTo>
                <a:close/>
              </a:path>
            </a:pathLst>
          </a:custGeom>
          <a:solidFill>
            <a:srgbClr val="3C4A3A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114610" y="4448518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冬季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114610" y="4685141"/>
            <a:ext cx="1585374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10-20℃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73246" y="5465997"/>
            <a:ext cx="7512780" cy="3206242"/>
          </a:xfrm>
          <a:custGeom>
            <a:avLst/>
            <a:gdLst/>
            <a:ahLst/>
            <a:cxnLst/>
            <a:rect l="l" t="t" r="r" b="b"/>
            <a:pathLst>
              <a:path w="7512780" h="3206242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3064269"/>
                </a:lnTo>
                <a:cubicBezTo>
                  <a:pt x="7512780" y="3142678"/>
                  <a:pt x="7449217" y="3206242"/>
                  <a:pt x="7370808" y="3206242"/>
                </a:cubicBezTo>
                <a:lnTo>
                  <a:pt x="141972" y="3206242"/>
                </a:lnTo>
                <a:cubicBezTo>
                  <a:pt x="63563" y="3206242"/>
                  <a:pt x="0" y="3142678"/>
                  <a:pt x="0" y="3064269"/>
                </a:cubicBez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0987" dist="47325" dir="540000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473246" y="5465997"/>
            <a:ext cx="7512780" cy="47325"/>
          </a:xfrm>
          <a:custGeom>
            <a:avLst/>
            <a:gdLst/>
            <a:ahLst/>
            <a:cxnLst/>
            <a:rect l="l" t="t" r="r" b="b"/>
            <a:pathLst>
              <a:path w="7512780" h="47325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47325"/>
                </a:lnTo>
                <a:lnTo>
                  <a:pt x="0" y="47325"/>
                </a:ln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7" name="Shape 25"/>
          <p:cNvSpPr/>
          <p:nvPr/>
        </p:nvSpPr>
        <p:spPr>
          <a:xfrm>
            <a:off x="709869" y="5726282"/>
            <a:ext cx="567895" cy="567895"/>
          </a:xfrm>
          <a:custGeom>
            <a:avLst/>
            <a:gdLst/>
            <a:ahLst/>
            <a:cxnLst/>
            <a:rect l="l" t="t" r="r" b="b"/>
            <a:pathLst>
              <a:path w="567895" h="567895">
                <a:moveTo>
                  <a:pt x="283948" y="0"/>
                </a:moveTo>
                <a:lnTo>
                  <a:pt x="283948" y="0"/>
                </a:lnTo>
                <a:cubicBezTo>
                  <a:pt x="440663" y="0"/>
                  <a:pt x="567895" y="127233"/>
                  <a:pt x="567895" y="283948"/>
                </a:cubicBezTo>
                <a:lnTo>
                  <a:pt x="567895" y="283948"/>
                </a:lnTo>
                <a:cubicBezTo>
                  <a:pt x="567895" y="440663"/>
                  <a:pt x="440663" y="567895"/>
                  <a:pt x="283948" y="567895"/>
                </a:cubicBezTo>
                <a:lnTo>
                  <a:pt x="283948" y="567895"/>
                </a:lnTo>
                <a:cubicBezTo>
                  <a:pt x="127233" y="567895"/>
                  <a:pt x="0" y="440663"/>
                  <a:pt x="0" y="283948"/>
                </a:cubicBezTo>
                <a:lnTo>
                  <a:pt x="0" y="283948"/>
                </a:lnTo>
                <a:cubicBezTo>
                  <a:pt x="0" y="127233"/>
                  <a:pt x="127233" y="0"/>
                  <a:pt x="283948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8" name="Shape 26"/>
          <p:cNvSpPr/>
          <p:nvPr/>
        </p:nvSpPr>
        <p:spPr>
          <a:xfrm>
            <a:off x="860716" y="5891918"/>
            <a:ext cx="266201" cy="236623"/>
          </a:xfrm>
          <a:custGeom>
            <a:avLst/>
            <a:gdLst/>
            <a:ahLst/>
            <a:cxnLst/>
            <a:rect l="l" t="t" r="r" b="b"/>
            <a:pathLst>
              <a:path w="266201" h="236623">
                <a:moveTo>
                  <a:pt x="14789" y="14789"/>
                </a:moveTo>
                <a:cubicBezTo>
                  <a:pt x="22969" y="14789"/>
                  <a:pt x="29578" y="21398"/>
                  <a:pt x="29578" y="29578"/>
                </a:cubicBezTo>
                <a:lnTo>
                  <a:pt x="29578" y="133100"/>
                </a:lnTo>
                <a:lnTo>
                  <a:pt x="133100" y="133100"/>
                </a:lnTo>
                <a:lnTo>
                  <a:pt x="133100" y="73945"/>
                </a:lnTo>
                <a:cubicBezTo>
                  <a:pt x="133100" y="65765"/>
                  <a:pt x="139709" y="59156"/>
                  <a:pt x="147889" y="59156"/>
                </a:cubicBezTo>
                <a:lnTo>
                  <a:pt x="221834" y="59156"/>
                </a:lnTo>
                <a:cubicBezTo>
                  <a:pt x="246328" y="59156"/>
                  <a:pt x="266201" y="79028"/>
                  <a:pt x="266201" y="103523"/>
                </a:cubicBezTo>
                <a:lnTo>
                  <a:pt x="266201" y="207045"/>
                </a:lnTo>
                <a:cubicBezTo>
                  <a:pt x="266201" y="215225"/>
                  <a:pt x="259592" y="221834"/>
                  <a:pt x="251412" y="221834"/>
                </a:cubicBezTo>
                <a:cubicBezTo>
                  <a:pt x="243232" y="221834"/>
                  <a:pt x="236623" y="215225"/>
                  <a:pt x="236623" y="207045"/>
                </a:cubicBezTo>
                <a:lnTo>
                  <a:pt x="236623" y="177467"/>
                </a:lnTo>
                <a:lnTo>
                  <a:pt x="29578" y="177467"/>
                </a:lnTo>
                <a:lnTo>
                  <a:pt x="29578" y="207045"/>
                </a:lnTo>
                <a:cubicBezTo>
                  <a:pt x="29578" y="215225"/>
                  <a:pt x="22969" y="221834"/>
                  <a:pt x="14789" y="221834"/>
                </a:cubicBezTo>
                <a:cubicBezTo>
                  <a:pt x="6609" y="221834"/>
                  <a:pt x="0" y="215225"/>
                  <a:pt x="0" y="207045"/>
                </a:cubicBezTo>
                <a:lnTo>
                  <a:pt x="0" y="29578"/>
                </a:lnTo>
                <a:cubicBezTo>
                  <a:pt x="0" y="21398"/>
                  <a:pt x="6609" y="14789"/>
                  <a:pt x="14789" y="14789"/>
                </a:cubicBezTo>
                <a:close/>
                <a:moveTo>
                  <a:pt x="51761" y="88734"/>
                </a:moveTo>
                <a:cubicBezTo>
                  <a:pt x="51761" y="72409"/>
                  <a:pt x="65015" y="59156"/>
                  <a:pt x="81339" y="59156"/>
                </a:cubicBezTo>
                <a:cubicBezTo>
                  <a:pt x="97664" y="59156"/>
                  <a:pt x="110917" y="72409"/>
                  <a:pt x="110917" y="88734"/>
                </a:cubicBezTo>
                <a:cubicBezTo>
                  <a:pt x="110917" y="105058"/>
                  <a:pt x="97664" y="118311"/>
                  <a:pt x="81339" y="118311"/>
                </a:cubicBezTo>
                <a:cubicBezTo>
                  <a:pt x="65015" y="118311"/>
                  <a:pt x="51761" y="105058"/>
                  <a:pt x="51761" y="88734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29" name="Text 27"/>
          <p:cNvSpPr/>
          <p:nvPr/>
        </p:nvSpPr>
        <p:spPr>
          <a:xfrm>
            <a:off x="1419738" y="5820932"/>
            <a:ext cx="1277764" cy="378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6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住宿建议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09869" y="6483476"/>
            <a:ext cx="7039534" cy="1041141"/>
          </a:xfrm>
          <a:custGeom>
            <a:avLst/>
            <a:gdLst/>
            <a:ahLst/>
            <a:cxnLst/>
            <a:rect l="l" t="t" r="r" b="b"/>
            <a:pathLst>
              <a:path w="7039534" h="1041141">
                <a:moveTo>
                  <a:pt x="94650" y="0"/>
                </a:moveTo>
                <a:lnTo>
                  <a:pt x="6944884" y="0"/>
                </a:lnTo>
                <a:cubicBezTo>
                  <a:pt x="6997158" y="0"/>
                  <a:pt x="7039534" y="42376"/>
                  <a:pt x="7039534" y="94650"/>
                </a:cubicBezTo>
                <a:lnTo>
                  <a:pt x="7039534" y="946491"/>
                </a:lnTo>
                <a:cubicBezTo>
                  <a:pt x="7039534" y="998765"/>
                  <a:pt x="6997158" y="1041141"/>
                  <a:pt x="6944884" y="1041141"/>
                </a:cubicBezTo>
                <a:lnTo>
                  <a:pt x="94650" y="1041141"/>
                </a:lnTo>
                <a:cubicBezTo>
                  <a:pt x="42376" y="1041141"/>
                  <a:pt x="0" y="998765"/>
                  <a:pt x="0" y="946491"/>
                </a:cubicBezTo>
                <a:lnTo>
                  <a:pt x="0" y="94650"/>
                </a:lnTo>
                <a:cubicBezTo>
                  <a:pt x="0" y="42376"/>
                  <a:pt x="42376" y="0"/>
                  <a:pt x="94650" y="0"/>
                </a:cubicBezTo>
                <a:close/>
              </a:path>
            </a:pathLst>
          </a:custGeom>
          <a:solidFill>
            <a:srgbClr val="A98C6A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99167" y="6672774"/>
            <a:ext cx="6779249" cy="331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63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首选 古城区内 (鲤城区)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99167" y="7051371"/>
            <a:ext cx="675558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方便游览核心景点，感受老城氛围。有民宿、客栈、酒店可选。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3813" y="7670535"/>
            <a:ext cx="2243975" cy="765081"/>
          </a:xfrm>
          <a:custGeom>
            <a:avLst/>
            <a:gdLst/>
            <a:ahLst/>
            <a:cxnLst/>
            <a:rect l="l" t="t" r="r" b="b"/>
            <a:pathLst>
              <a:path w="2243975" h="765081">
                <a:moveTo>
                  <a:pt x="47328" y="0"/>
                </a:moveTo>
                <a:lnTo>
                  <a:pt x="2196647" y="0"/>
                </a:lnTo>
                <a:cubicBezTo>
                  <a:pt x="2222785" y="0"/>
                  <a:pt x="2243975" y="21189"/>
                  <a:pt x="2243975" y="47328"/>
                </a:cubicBezTo>
                <a:lnTo>
                  <a:pt x="2243975" y="717753"/>
                </a:lnTo>
                <a:cubicBezTo>
                  <a:pt x="2243975" y="743892"/>
                  <a:pt x="2222785" y="765081"/>
                  <a:pt x="2196647" y="765081"/>
                </a:cubicBezTo>
                <a:lnTo>
                  <a:pt x="47328" y="765081"/>
                </a:lnTo>
                <a:cubicBezTo>
                  <a:pt x="21189" y="765081"/>
                  <a:pt x="0" y="743892"/>
                  <a:pt x="0" y="717753"/>
                </a:cubicBezTo>
                <a:lnTo>
                  <a:pt x="0" y="47328"/>
                </a:lnTo>
                <a:cubicBezTo>
                  <a:pt x="0" y="21189"/>
                  <a:pt x="21189" y="0"/>
                  <a:pt x="4732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A98C6A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717612" y="7769120"/>
            <a:ext cx="236623" cy="236623"/>
          </a:xfrm>
          <a:custGeom>
            <a:avLst/>
            <a:gdLst/>
            <a:ahLst/>
            <a:cxnLst/>
            <a:rect l="l" t="t" r="r" b="b"/>
            <a:pathLst>
              <a:path w="236623" h="236623">
                <a:moveTo>
                  <a:pt x="7394" y="11092"/>
                </a:moveTo>
                <a:cubicBezTo>
                  <a:pt x="7394" y="4945"/>
                  <a:pt x="12340" y="0"/>
                  <a:pt x="18486" y="0"/>
                </a:cubicBezTo>
                <a:lnTo>
                  <a:pt x="218137" y="0"/>
                </a:lnTo>
                <a:cubicBezTo>
                  <a:pt x="224283" y="0"/>
                  <a:pt x="229229" y="4945"/>
                  <a:pt x="229229" y="11092"/>
                </a:cubicBezTo>
                <a:cubicBezTo>
                  <a:pt x="229229" y="17238"/>
                  <a:pt x="224283" y="22183"/>
                  <a:pt x="218137" y="22183"/>
                </a:cubicBezTo>
                <a:lnTo>
                  <a:pt x="214440" y="22183"/>
                </a:lnTo>
                <a:lnTo>
                  <a:pt x="214440" y="214440"/>
                </a:lnTo>
                <a:lnTo>
                  <a:pt x="218137" y="214440"/>
                </a:lnTo>
                <a:cubicBezTo>
                  <a:pt x="224283" y="214440"/>
                  <a:pt x="229229" y="219385"/>
                  <a:pt x="229229" y="225531"/>
                </a:cubicBezTo>
                <a:cubicBezTo>
                  <a:pt x="229229" y="231678"/>
                  <a:pt x="224283" y="236623"/>
                  <a:pt x="218137" y="236623"/>
                </a:cubicBezTo>
                <a:lnTo>
                  <a:pt x="18486" y="236623"/>
                </a:lnTo>
                <a:cubicBezTo>
                  <a:pt x="12340" y="236623"/>
                  <a:pt x="7394" y="231678"/>
                  <a:pt x="7394" y="225531"/>
                </a:cubicBezTo>
                <a:cubicBezTo>
                  <a:pt x="7394" y="219385"/>
                  <a:pt x="12340" y="214440"/>
                  <a:pt x="18486" y="214440"/>
                </a:cubicBezTo>
                <a:lnTo>
                  <a:pt x="22183" y="214440"/>
                </a:lnTo>
                <a:lnTo>
                  <a:pt x="22183" y="22183"/>
                </a:lnTo>
                <a:lnTo>
                  <a:pt x="18486" y="22183"/>
                </a:lnTo>
                <a:cubicBezTo>
                  <a:pt x="12340" y="22183"/>
                  <a:pt x="7394" y="17238"/>
                  <a:pt x="7394" y="11092"/>
                </a:cubicBezTo>
                <a:close/>
                <a:moveTo>
                  <a:pt x="103523" y="51761"/>
                </a:moveTo>
                <a:lnTo>
                  <a:pt x="103523" y="66550"/>
                </a:lnTo>
                <a:cubicBezTo>
                  <a:pt x="103523" y="70617"/>
                  <a:pt x="106850" y="73945"/>
                  <a:pt x="110917" y="73945"/>
                </a:cubicBezTo>
                <a:lnTo>
                  <a:pt x="125706" y="73945"/>
                </a:lnTo>
                <a:cubicBezTo>
                  <a:pt x="129773" y="73945"/>
                  <a:pt x="133100" y="70617"/>
                  <a:pt x="133100" y="66550"/>
                </a:cubicBezTo>
                <a:lnTo>
                  <a:pt x="133100" y="51761"/>
                </a:lnTo>
                <a:cubicBezTo>
                  <a:pt x="133100" y="47694"/>
                  <a:pt x="129773" y="44367"/>
                  <a:pt x="125706" y="44367"/>
                </a:cubicBezTo>
                <a:lnTo>
                  <a:pt x="110917" y="44367"/>
                </a:lnTo>
                <a:cubicBezTo>
                  <a:pt x="106850" y="44367"/>
                  <a:pt x="103523" y="47694"/>
                  <a:pt x="103523" y="51761"/>
                </a:cubicBezTo>
                <a:close/>
                <a:moveTo>
                  <a:pt x="59156" y="44367"/>
                </a:moveTo>
                <a:cubicBezTo>
                  <a:pt x="55089" y="44367"/>
                  <a:pt x="51761" y="47694"/>
                  <a:pt x="51761" y="51761"/>
                </a:cubicBezTo>
                <a:lnTo>
                  <a:pt x="51761" y="66550"/>
                </a:lnTo>
                <a:cubicBezTo>
                  <a:pt x="51761" y="70617"/>
                  <a:pt x="55089" y="73945"/>
                  <a:pt x="59156" y="73945"/>
                </a:cubicBezTo>
                <a:lnTo>
                  <a:pt x="73945" y="73945"/>
                </a:lnTo>
                <a:cubicBezTo>
                  <a:pt x="78012" y="73945"/>
                  <a:pt x="81339" y="70617"/>
                  <a:pt x="81339" y="66550"/>
                </a:cubicBezTo>
                <a:lnTo>
                  <a:pt x="81339" y="51761"/>
                </a:lnTo>
                <a:cubicBezTo>
                  <a:pt x="81339" y="47694"/>
                  <a:pt x="78012" y="44367"/>
                  <a:pt x="73945" y="44367"/>
                </a:cubicBezTo>
                <a:lnTo>
                  <a:pt x="59156" y="44367"/>
                </a:lnTo>
                <a:close/>
                <a:moveTo>
                  <a:pt x="103523" y="96128"/>
                </a:moveTo>
                <a:lnTo>
                  <a:pt x="103523" y="110917"/>
                </a:lnTo>
                <a:cubicBezTo>
                  <a:pt x="103523" y="114984"/>
                  <a:pt x="106850" y="118311"/>
                  <a:pt x="110917" y="118311"/>
                </a:cubicBezTo>
                <a:lnTo>
                  <a:pt x="125706" y="118311"/>
                </a:lnTo>
                <a:cubicBezTo>
                  <a:pt x="129773" y="118311"/>
                  <a:pt x="133100" y="114984"/>
                  <a:pt x="133100" y="110917"/>
                </a:cubicBezTo>
                <a:lnTo>
                  <a:pt x="133100" y="96128"/>
                </a:lnTo>
                <a:cubicBezTo>
                  <a:pt x="133100" y="92061"/>
                  <a:pt x="129773" y="88734"/>
                  <a:pt x="125706" y="88734"/>
                </a:cubicBezTo>
                <a:lnTo>
                  <a:pt x="110917" y="88734"/>
                </a:lnTo>
                <a:cubicBezTo>
                  <a:pt x="106850" y="88734"/>
                  <a:pt x="103523" y="92061"/>
                  <a:pt x="103523" y="96128"/>
                </a:cubicBezTo>
                <a:close/>
                <a:moveTo>
                  <a:pt x="162678" y="44367"/>
                </a:moveTo>
                <a:cubicBezTo>
                  <a:pt x="158611" y="44367"/>
                  <a:pt x="155284" y="47694"/>
                  <a:pt x="155284" y="51761"/>
                </a:cubicBezTo>
                <a:lnTo>
                  <a:pt x="155284" y="66550"/>
                </a:lnTo>
                <a:cubicBezTo>
                  <a:pt x="155284" y="70617"/>
                  <a:pt x="158611" y="73945"/>
                  <a:pt x="162678" y="73945"/>
                </a:cubicBezTo>
                <a:lnTo>
                  <a:pt x="177467" y="73945"/>
                </a:lnTo>
                <a:cubicBezTo>
                  <a:pt x="181534" y="73945"/>
                  <a:pt x="184862" y="70617"/>
                  <a:pt x="184862" y="66550"/>
                </a:cubicBezTo>
                <a:lnTo>
                  <a:pt x="184862" y="51761"/>
                </a:lnTo>
                <a:cubicBezTo>
                  <a:pt x="184862" y="47694"/>
                  <a:pt x="181534" y="44367"/>
                  <a:pt x="177467" y="44367"/>
                </a:cubicBezTo>
                <a:lnTo>
                  <a:pt x="162678" y="44367"/>
                </a:lnTo>
                <a:close/>
                <a:moveTo>
                  <a:pt x="51761" y="96128"/>
                </a:moveTo>
                <a:lnTo>
                  <a:pt x="51761" y="110917"/>
                </a:lnTo>
                <a:cubicBezTo>
                  <a:pt x="51761" y="114984"/>
                  <a:pt x="55089" y="118311"/>
                  <a:pt x="59156" y="118311"/>
                </a:cubicBezTo>
                <a:lnTo>
                  <a:pt x="73945" y="118311"/>
                </a:lnTo>
                <a:cubicBezTo>
                  <a:pt x="78012" y="118311"/>
                  <a:pt x="81339" y="114984"/>
                  <a:pt x="81339" y="110917"/>
                </a:cubicBezTo>
                <a:lnTo>
                  <a:pt x="81339" y="96128"/>
                </a:lnTo>
                <a:cubicBezTo>
                  <a:pt x="81339" y="92061"/>
                  <a:pt x="78012" y="88734"/>
                  <a:pt x="73945" y="88734"/>
                </a:cubicBezTo>
                <a:lnTo>
                  <a:pt x="59156" y="88734"/>
                </a:lnTo>
                <a:cubicBezTo>
                  <a:pt x="55089" y="88734"/>
                  <a:pt x="51761" y="92061"/>
                  <a:pt x="51761" y="96128"/>
                </a:cubicBezTo>
                <a:close/>
                <a:moveTo>
                  <a:pt x="162678" y="88734"/>
                </a:moveTo>
                <a:cubicBezTo>
                  <a:pt x="158611" y="88734"/>
                  <a:pt x="155284" y="92061"/>
                  <a:pt x="155284" y="96128"/>
                </a:cubicBezTo>
                <a:lnTo>
                  <a:pt x="155284" y="110917"/>
                </a:lnTo>
                <a:cubicBezTo>
                  <a:pt x="155284" y="114984"/>
                  <a:pt x="158611" y="118311"/>
                  <a:pt x="162678" y="118311"/>
                </a:cubicBezTo>
                <a:lnTo>
                  <a:pt x="177467" y="118311"/>
                </a:lnTo>
                <a:cubicBezTo>
                  <a:pt x="181534" y="118311"/>
                  <a:pt x="184862" y="114984"/>
                  <a:pt x="184862" y="110917"/>
                </a:cubicBezTo>
                <a:lnTo>
                  <a:pt x="184862" y="96128"/>
                </a:lnTo>
                <a:cubicBezTo>
                  <a:pt x="184862" y="92061"/>
                  <a:pt x="181534" y="88734"/>
                  <a:pt x="177467" y="88734"/>
                </a:cubicBezTo>
                <a:lnTo>
                  <a:pt x="162678" y="88734"/>
                </a:lnTo>
                <a:close/>
                <a:moveTo>
                  <a:pt x="133100" y="177467"/>
                </a:moveTo>
                <a:lnTo>
                  <a:pt x="153343" y="177467"/>
                </a:lnTo>
                <a:cubicBezTo>
                  <a:pt x="157918" y="177467"/>
                  <a:pt x="161430" y="173308"/>
                  <a:pt x="159813" y="169056"/>
                </a:cubicBezTo>
                <a:cubicBezTo>
                  <a:pt x="153435" y="152372"/>
                  <a:pt x="137260" y="140495"/>
                  <a:pt x="118358" y="140495"/>
                </a:cubicBezTo>
                <a:cubicBezTo>
                  <a:pt x="99456" y="140495"/>
                  <a:pt x="83280" y="152372"/>
                  <a:pt x="76902" y="169056"/>
                </a:cubicBezTo>
                <a:cubicBezTo>
                  <a:pt x="75285" y="173308"/>
                  <a:pt x="78797" y="177467"/>
                  <a:pt x="83373" y="177467"/>
                </a:cubicBezTo>
                <a:lnTo>
                  <a:pt x="103615" y="177467"/>
                </a:lnTo>
                <a:lnTo>
                  <a:pt x="103615" y="214440"/>
                </a:lnTo>
                <a:lnTo>
                  <a:pt x="133193" y="214440"/>
                </a:lnTo>
                <a:lnTo>
                  <a:pt x="133193" y="177467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5" name="Text 33"/>
          <p:cNvSpPr/>
          <p:nvPr/>
        </p:nvSpPr>
        <p:spPr>
          <a:xfrm>
            <a:off x="765081" y="8053067"/>
            <a:ext cx="2141438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精品民宿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108019" y="7670535"/>
            <a:ext cx="2243975" cy="765081"/>
          </a:xfrm>
          <a:custGeom>
            <a:avLst/>
            <a:gdLst/>
            <a:ahLst/>
            <a:cxnLst/>
            <a:rect l="l" t="t" r="r" b="b"/>
            <a:pathLst>
              <a:path w="2243975" h="765081">
                <a:moveTo>
                  <a:pt x="47328" y="0"/>
                </a:moveTo>
                <a:lnTo>
                  <a:pt x="2196647" y="0"/>
                </a:lnTo>
                <a:cubicBezTo>
                  <a:pt x="2222785" y="0"/>
                  <a:pt x="2243975" y="21189"/>
                  <a:pt x="2243975" y="47328"/>
                </a:cubicBezTo>
                <a:lnTo>
                  <a:pt x="2243975" y="717753"/>
                </a:lnTo>
                <a:cubicBezTo>
                  <a:pt x="2243975" y="743892"/>
                  <a:pt x="2222785" y="765081"/>
                  <a:pt x="2196647" y="765081"/>
                </a:cubicBezTo>
                <a:lnTo>
                  <a:pt x="47328" y="765081"/>
                </a:lnTo>
                <a:cubicBezTo>
                  <a:pt x="21189" y="765081"/>
                  <a:pt x="0" y="743892"/>
                  <a:pt x="0" y="717753"/>
                </a:cubicBezTo>
                <a:lnTo>
                  <a:pt x="0" y="47328"/>
                </a:lnTo>
                <a:cubicBezTo>
                  <a:pt x="0" y="21189"/>
                  <a:pt x="21189" y="0"/>
                  <a:pt x="4732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A98C6A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4141396" y="7769120"/>
            <a:ext cx="177467" cy="236623"/>
          </a:xfrm>
          <a:custGeom>
            <a:avLst/>
            <a:gdLst/>
            <a:ahLst/>
            <a:cxnLst/>
            <a:rect l="l" t="t" r="r" b="b"/>
            <a:pathLst>
              <a:path w="177467" h="236623">
                <a:moveTo>
                  <a:pt x="29578" y="0"/>
                </a:moveTo>
                <a:cubicBezTo>
                  <a:pt x="13264" y="0"/>
                  <a:pt x="0" y="13264"/>
                  <a:pt x="0" y="29578"/>
                </a:cubicBezTo>
                <a:lnTo>
                  <a:pt x="0" y="207045"/>
                </a:lnTo>
                <a:cubicBezTo>
                  <a:pt x="0" y="223359"/>
                  <a:pt x="13264" y="236623"/>
                  <a:pt x="29578" y="236623"/>
                </a:cubicBezTo>
                <a:lnTo>
                  <a:pt x="147889" y="236623"/>
                </a:lnTo>
                <a:cubicBezTo>
                  <a:pt x="164203" y="236623"/>
                  <a:pt x="177467" y="223359"/>
                  <a:pt x="177467" y="207045"/>
                </a:cubicBezTo>
                <a:lnTo>
                  <a:pt x="177467" y="29578"/>
                </a:lnTo>
                <a:cubicBezTo>
                  <a:pt x="177467" y="13264"/>
                  <a:pt x="164203" y="0"/>
                  <a:pt x="147889" y="0"/>
                </a:cubicBezTo>
                <a:lnTo>
                  <a:pt x="29578" y="0"/>
                </a:lnTo>
                <a:close/>
                <a:moveTo>
                  <a:pt x="81339" y="162678"/>
                </a:moveTo>
                <a:lnTo>
                  <a:pt x="96128" y="162678"/>
                </a:lnTo>
                <a:cubicBezTo>
                  <a:pt x="104308" y="162678"/>
                  <a:pt x="110917" y="169287"/>
                  <a:pt x="110917" y="177467"/>
                </a:cubicBezTo>
                <a:lnTo>
                  <a:pt x="110917" y="214440"/>
                </a:lnTo>
                <a:lnTo>
                  <a:pt x="66550" y="214440"/>
                </a:lnTo>
                <a:lnTo>
                  <a:pt x="66550" y="177467"/>
                </a:lnTo>
                <a:cubicBezTo>
                  <a:pt x="66550" y="169287"/>
                  <a:pt x="73159" y="162678"/>
                  <a:pt x="81339" y="162678"/>
                </a:cubicBezTo>
                <a:close/>
                <a:moveTo>
                  <a:pt x="44367" y="51761"/>
                </a:moveTo>
                <a:cubicBezTo>
                  <a:pt x="44367" y="47694"/>
                  <a:pt x="47694" y="44367"/>
                  <a:pt x="51761" y="44367"/>
                </a:cubicBezTo>
                <a:lnTo>
                  <a:pt x="66550" y="44367"/>
                </a:lnTo>
                <a:cubicBezTo>
                  <a:pt x="70617" y="44367"/>
                  <a:pt x="73945" y="47694"/>
                  <a:pt x="73945" y="51761"/>
                </a:cubicBezTo>
                <a:lnTo>
                  <a:pt x="73945" y="66550"/>
                </a:lnTo>
                <a:cubicBezTo>
                  <a:pt x="73945" y="70617"/>
                  <a:pt x="70617" y="73945"/>
                  <a:pt x="66550" y="73945"/>
                </a:cubicBezTo>
                <a:lnTo>
                  <a:pt x="51761" y="73945"/>
                </a:lnTo>
                <a:cubicBezTo>
                  <a:pt x="47694" y="73945"/>
                  <a:pt x="44367" y="70617"/>
                  <a:pt x="44367" y="66550"/>
                </a:cubicBezTo>
                <a:lnTo>
                  <a:pt x="44367" y="51761"/>
                </a:lnTo>
                <a:close/>
                <a:moveTo>
                  <a:pt x="110917" y="44367"/>
                </a:moveTo>
                <a:lnTo>
                  <a:pt x="125706" y="44367"/>
                </a:lnTo>
                <a:cubicBezTo>
                  <a:pt x="129773" y="44367"/>
                  <a:pt x="133100" y="47694"/>
                  <a:pt x="133100" y="51761"/>
                </a:cubicBezTo>
                <a:lnTo>
                  <a:pt x="133100" y="66550"/>
                </a:lnTo>
                <a:cubicBezTo>
                  <a:pt x="133100" y="70617"/>
                  <a:pt x="129773" y="73945"/>
                  <a:pt x="125706" y="73945"/>
                </a:cubicBezTo>
                <a:lnTo>
                  <a:pt x="110917" y="73945"/>
                </a:lnTo>
                <a:cubicBezTo>
                  <a:pt x="106850" y="73945"/>
                  <a:pt x="103523" y="70617"/>
                  <a:pt x="103523" y="66550"/>
                </a:cubicBezTo>
                <a:lnTo>
                  <a:pt x="103523" y="51761"/>
                </a:lnTo>
                <a:cubicBezTo>
                  <a:pt x="103523" y="47694"/>
                  <a:pt x="106850" y="44367"/>
                  <a:pt x="110917" y="44367"/>
                </a:cubicBezTo>
                <a:close/>
                <a:moveTo>
                  <a:pt x="44367" y="110917"/>
                </a:moveTo>
                <a:cubicBezTo>
                  <a:pt x="44367" y="106850"/>
                  <a:pt x="47694" y="103523"/>
                  <a:pt x="51761" y="103523"/>
                </a:cubicBezTo>
                <a:lnTo>
                  <a:pt x="66550" y="103523"/>
                </a:lnTo>
                <a:cubicBezTo>
                  <a:pt x="70617" y="103523"/>
                  <a:pt x="73945" y="106850"/>
                  <a:pt x="73945" y="110917"/>
                </a:cubicBezTo>
                <a:lnTo>
                  <a:pt x="73945" y="125706"/>
                </a:lnTo>
                <a:cubicBezTo>
                  <a:pt x="73945" y="129773"/>
                  <a:pt x="70617" y="133100"/>
                  <a:pt x="66550" y="133100"/>
                </a:cubicBezTo>
                <a:lnTo>
                  <a:pt x="51761" y="133100"/>
                </a:lnTo>
                <a:cubicBezTo>
                  <a:pt x="47694" y="133100"/>
                  <a:pt x="44367" y="129773"/>
                  <a:pt x="44367" y="125706"/>
                </a:cubicBezTo>
                <a:lnTo>
                  <a:pt x="44367" y="110917"/>
                </a:lnTo>
                <a:close/>
                <a:moveTo>
                  <a:pt x="110917" y="103523"/>
                </a:moveTo>
                <a:lnTo>
                  <a:pt x="125706" y="103523"/>
                </a:lnTo>
                <a:cubicBezTo>
                  <a:pt x="129773" y="103523"/>
                  <a:pt x="133100" y="106850"/>
                  <a:pt x="133100" y="110917"/>
                </a:cubicBezTo>
                <a:lnTo>
                  <a:pt x="133100" y="125706"/>
                </a:lnTo>
                <a:cubicBezTo>
                  <a:pt x="133100" y="129773"/>
                  <a:pt x="129773" y="133100"/>
                  <a:pt x="125706" y="133100"/>
                </a:cubicBezTo>
                <a:lnTo>
                  <a:pt x="110917" y="133100"/>
                </a:lnTo>
                <a:cubicBezTo>
                  <a:pt x="106850" y="133100"/>
                  <a:pt x="103523" y="129773"/>
                  <a:pt x="103523" y="125706"/>
                </a:cubicBezTo>
                <a:lnTo>
                  <a:pt x="103523" y="110917"/>
                </a:lnTo>
                <a:cubicBezTo>
                  <a:pt x="103523" y="106850"/>
                  <a:pt x="106850" y="103523"/>
                  <a:pt x="110917" y="103523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8" name="Text 36"/>
          <p:cNvSpPr/>
          <p:nvPr/>
        </p:nvSpPr>
        <p:spPr>
          <a:xfrm>
            <a:off x="3159287" y="8053067"/>
            <a:ext cx="2141438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商务酒店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502224" y="7670535"/>
            <a:ext cx="2243975" cy="765081"/>
          </a:xfrm>
          <a:custGeom>
            <a:avLst/>
            <a:gdLst/>
            <a:ahLst/>
            <a:cxnLst/>
            <a:rect l="l" t="t" r="r" b="b"/>
            <a:pathLst>
              <a:path w="2243975" h="765081">
                <a:moveTo>
                  <a:pt x="47328" y="0"/>
                </a:moveTo>
                <a:lnTo>
                  <a:pt x="2196647" y="0"/>
                </a:lnTo>
                <a:cubicBezTo>
                  <a:pt x="2222785" y="0"/>
                  <a:pt x="2243975" y="21189"/>
                  <a:pt x="2243975" y="47328"/>
                </a:cubicBezTo>
                <a:lnTo>
                  <a:pt x="2243975" y="717753"/>
                </a:lnTo>
                <a:cubicBezTo>
                  <a:pt x="2243975" y="743892"/>
                  <a:pt x="2222785" y="765081"/>
                  <a:pt x="2196647" y="765081"/>
                </a:cubicBezTo>
                <a:lnTo>
                  <a:pt x="47328" y="765081"/>
                </a:lnTo>
                <a:cubicBezTo>
                  <a:pt x="21189" y="765081"/>
                  <a:pt x="0" y="743892"/>
                  <a:pt x="0" y="717753"/>
                </a:cubicBezTo>
                <a:lnTo>
                  <a:pt x="0" y="47328"/>
                </a:lnTo>
                <a:cubicBezTo>
                  <a:pt x="0" y="21189"/>
                  <a:pt x="21189" y="0"/>
                  <a:pt x="4732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8467">
            <a:solidFill>
              <a:srgbClr val="A98C6A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506147" y="7769120"/>
            <a:ext cx="236623" cy="236623"/>
          </a:xfrm>
          <a:custGeom>
            <a:avLst/>
            <a:gdLst/>
            <a:ahLst/>
            <a:cxnLst/>
            <a:rect l="l" t="t" r="r" b="b"/>
            <a:pathLst>
              <a:path w="236623" h="236623">
                <a:moveTo>
                  <a:pt x="128386" y="3975"/>
                </a:moveTo>
                <a:cubicBezTo>
                  <a:pt x="122702" y="-1294"/>
                  <a:pt x="113921" y="-1294"/>
                  <a:pt x="108283" y="3975"/>
                </a:cubicBezTo>
                <a:lnTo>
                  <a:pt x="4760" y="100103"/>
                </a:lnTo>
                <a:cubicBezTo>
                  <a:pt x="324" y="104262"/>
                  <a:pt x="-1155" y="110686"/>
                  <a:pt x="1063" y="116324"/>
                </a:cubicBezTo>
                <a:cubicBezTo>
                  <a:pt x="3281" y="121963"/>
                  <a:pt x="8689" y="125706"/>
                  <a:pt x="14789" y="125706"/>
                </a:cubicBezTo>
                <a:lnTo>
                  <a:pt x="22183" y="125706"/>
                </a:lnTo>
                <a:lnTo>
                  <a:pt x="22183" y="207045"/>
                </a:lnTo>
                <a:cubicBezTo>
                  <a:pt x="22183" y="223359"/>
                  <a:pt x="35447" y="236623"/>
                  <a:pt x="51761" y="236623"/>
                </a:cubicBezTo>
                <a:lnTo>
                  <a:pt x="184862" y="236623"/>
                </a:lnTo>
                <a:cubicBezTo>
                  <a:pt x="201176" y="236623"/>
                  <a:pt x="214440" y="223359"/>
                  <a:pt x="214440" y="207045"/>
                </a:cubicBezTo>
                <a:lnTo>
                  <a:pt x="214440" y="125706"/>
                </a:lnTo>
                <a:lnTo>
                  <a:pt x="221834" y="125706"/>
                </a:lnTo>
                <a:cubicBezTo>
                  <a:pt x="227934" y="125706"/>
                  <a:pt x="233388" y="121963"/>
                  <a:pt x="235606" y="116324"/>
                </a:cubicBezTo>
                <a:cubicBezTo>
                  <a:pt x="237825" y="110686"/>
                  <a:pt x="236346" y="104216"/>
                  <a:pt x="231909" y="100103"/>
                </a:cubicBezTo>
                <a:lnTo>
                  <a:pt x="128386" y="3975"/>
                </a:lnTo>
                <a:close/>
                <a:moveTo>
                  <a:pt x="110917" y="147889"/>
                </a:moveTo>
                <a:lnTo>
                  <a:pt x="125706" y="147889"/>
                </a:lnTo>
                <a:cubicBezTo>
                  <a:pt x="137953" y="147889"/>
                  <a:pt x="147889" y="157826"/>
                  <a:pt x="147889" y="170073"/>
                </a:cubicBezTo>
                <a:lnTo>
                  <a:pt x="147889" y="214440"/>
                </a:lnTo>
                <a:lnTo>
                  <a:pt x="88734" y="214440"/>
                </a:lnTo>
                <a:lnTo>
                  <a:pt x="88734" y="170073"/>
                </a:lnTo>
                <a:cubicBezTo>
                  <a:pt x="88734" y="157826"/>
                  <a:pt x="98670" y="147889"/>
                  <a:pt x="110917" y="147889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41" name="Text 39"/>
          <p:cNvSpPr/>
          <p:nvPr/>
        </p:nvSpPr>
        <p:spPr>
          <a:xfrm>
            <a:off x="5553493" y="8053067"/>
            <a:ext cx="2141438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客栈青旅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71206" y="2105945"/>
            <a:ext cx="7512780" cy="4046253"/>
          </a:xfrm>
          <a:custGeom>
            <a:avLst/>
            <a:gdLst/>
            <a:ahLst/>
            <a:cxnLst/>
            <a:rect l="l" t="t" r="r" b="b"/>
            <a:pathLst>
              <a:path w="7512780" h="4046253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3904270"/>
                </a:lnTo>
                <a:cubicBezTo>
                  <a:pt x="7512780" y="3982685"/>
                  <a:pt x="7449212" y="4046253"/>
                  <a:pt x="7370797" y="4046253"/>
                </a:cubicBezTo>
                <a:lnTo>
                  <a:pt x="141983" y="4046253"/>
                </a:lnTo>
                <a:cubicBezTo>
                  <a:pt x="63568" y="4046253"/>
                  <a:pt x="0" y="3982685"/>
                  <a:pt x="0" y="3904270"/>
                </a:cubicBez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0987" dist="47325" dir="540000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8271206" y="2105945"/>
            <a:ext cx="7512780" cy="47325"/>
          </a:xfrm>
          <a:custGeom>
            <a:avLst/>
            <a:gdLst/>
            <a:ahLst/>
            <a:cxnLst/>
            <a:rect l="l" t="t" r="r" b="b"/>
            <a:pathLst>
              <a:path w="7512780" h="47325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47325"/>
                </a:lnTo>
                <a:lnTo>
                  <a:pt x="0" y="47325"/>
                </a:ln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4" name="Shape 42"/>
          <p:cNvSpPr/>
          <p:nvPr/>
        </p:nvSpPr>
        <p:spPr>
          <a:xfrm>
            <a:off x="8507829" y="2366230"/>
            <a:ext cx="567895" cy="567895"/>
          </a:xfrm>
          <a:custGeom>
            <a:avLst/>
            <a:gdLst/>
            <a:ahLst/>
            <a:cxnLst/>
            <a:rect l="l" t="t" r="r" b="b"/>
            <a:pathLst>
              <a:path w="567895" h="567895">
                <a:moveTo>
                  <a:pt x="283948" y="0"/>
                </a:moveTo>
                <a:lnTo>
                  <a:pt x="283948" y="0"/>
                </a:lnTo>
                <a:cubicBezTo>
                  <a:pt x="440663" y="0"/>
                  <a:pt x="567895" y="127233"/>
                  <a:pt x="567895" y="283948"/>
                </a:cubicBezTo>
                <a:lnTo>
                  <a:pt x="567895" y="283948"/>
                </a:lnTo>
                <a:cubicBezTo>
                  <a:pt x="567895" y="440663"/>
                  <a:pt x="440663" y="567895"/>
                  <a:pt x="283948" y="567895"/>
                </a:cubicBezTo>
                <a:lnTo>
                  <a:pt x="283948" y="567895"/>
                </a:lnTo>
                <a:cubicBezTo>
                  <a:pt x="127233" y="567895"/>
                  <a:pt x="0" y="440663"/>
                  <a:pt x="0" y="283948"/>
                </a:cubicBezTo>
                <a:lnTo>
                  <a:pt x="0" y="283948"/>
                </a:lnTo>
                <a:cubicBezTo>
                  <a:pt x="0" y="127233"/>
                  <a:pt x="127233" y="0"/>
                  <a:pt x="283948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5" name="Shape 43"/>
          <p:cNvSpPr/>
          <p:nvPr/>
        </p:nvSpPr>
        <p:spPr>
          <a:xfrm>
            <a:off x="8658677" y="2531866"/>
            <a:ext cx="266201" cy="236623"/>
          </a:xfrm>
          <a:custGeom>
            <a:avLst/>
            <a:gdLst/>
            <a:ahLst/>
            <a:cxnLst/>
            <a:rect l="l" t="t" r="r" b="b"/>
            <a:pathLst>
              <a:path w="266201" h="236623">
                <a:moveTo>
                  <a:pt x="240320" y="92431"/>
                </a:moveTo>
                <a:cubicBezTo>
                  <a:pt x="254601" y="92431"/>
                  <a:pt x="266201" y="104031"/>
                  <a:pt x="266201" y="118311"/>
                </a:cubicBezTo>
                <a:cubicBezTo>
                  <a:pt x="266201" y="132592"/>
                  <a:pt x="254601" y="144192"/>
                  <a:pt x="240320" y="144192"/>
                </a:cubicBezTo>
                <a:lnTo>
                  <a:pt x="181488" y="144192"/>
                </a:lnTo>
                <a:lnTo>
                  <a:pt x="107913" y="224422"/>
                </a:lnTo>
                <a:cubicBezTo>
                  <a:pt x="105094" y="227472"/>
                  <a:pt x="101166" y="229229"/>
                  <a:pt x="97006" y="229229"/>
                </a:cubicBezTo>
                <a:lnTo>
                  <a:pt x="76810" y="229229"/>
                </a:lnTo>
                <a:cubicBezTo>
                  <a:pt x="71773" y="229229"/>
                  <a:pt x="68214" y="224283"/>
                  <a:pt x="69785" y="219477"/>
                </a:cubicBezTo>
                <a:lnTo>
                  <a:pt x="94880" y="144192"/>
                </a:lnTo>
                <a:lnTo>
                  <a:pt x="48803" y="144192"/>
                </a:lnTo>
                <a:lnTo>
                  <a:pt x="24402" y="174694"/>
                </a:lnTo>
                <a:cubicBezTo>
                  <a:pt x="23015" y="176451"/>
                  <a:pt x="20889" y="177467"/>
                  <a:pt x="18625" y="177467"/>
                </a:cubicBezTo>
                <a:lnTo>
                  <a:pt x="9474" y="177467"/>
                </a:lnTo>
                <a:cubicBezTo>
                  <a:pt x="4668" y="177467"/>
                  <a:pt x="1155" y="172938"/>
                  <a:pt x="2311" y="168270"/>
                </a:cubicBezTo>
                <a:lnTo>
                  <a:pt x="14789" y="118311"/>
                </a:lnTo>
                <a:lnTo>
                  <a:pt x="2311" y="68353"/>
                </a:lnTo>
                <a:cubicBezTo>
                  <a:pt x="1109" y="63685"/>
                  <a:pt x="4668" y="59156"/>
                  <a:pt x="9474" y="59156"/>
                </a:cubicBezTo>
                <a:lnTo>
                  <a:pt x="18625" y="59156"/>
                </a:lnTo>
                <a:cubicBezTo>
                  <a:pt x="20889" y="59156"/>
                  <a:pt x="23015" y="60172"/>
                  <a:pt x="24402" y="61929"/>
                </a:cubicBezTo>
                <a:lnTo>
                  <a:pt x="48803" y="92431"/>
                </a:lnTo>
                <a:lnTo>
                  <a:pt x="94880" y="92431"/>
                </a:lnTo>
                <a:lnTo>
                  <a:pt x="69785" y="17146"/>
                </a:lnTo>
                <a:cubicBezTo>
                  <a:pt x="68214" y="12340"/>
                  <a:pt x="71773" y="7394"/>
                  <a:pt x="76810" y="7394"/>
                </a:cubicBezTo>
                <a:lnTo>
                  <a:pt x="97006" y="7394"/>
                </a:lnTo>
                <a:cubicBezTo>
                  <a:pt x="101166" y="7394"/>
                  <a:pt x="105094" y="9151"/>
                  <a:pt x="107913" y="12201"/>
                </a:cubicBezTo>
                <a:lnTo>
                  <a:pt x="181488" y="92431"/>
                </a:lnTo>
                <a:lnTo>
                  <a:pt x="240320" y="92431"/>
                </a:ln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46" name="Text 44"/>
          <p:cNvSpPr/>
          <p:nvPr/>
        </p:nvSpPr>
        <p:spPr>
          <a:xfrm>
            <a:off x="9217698" y="2460879"/>
            <a:ext cx="1277764" cy="378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6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交通方式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37407" y="3186525"/>
            <a:ext cx="212961" cy="212961"/>
          </a:xfrm>
          <a:custGeom>
            <a:avLst/>
            <a:gdLst/>
            <a:ahLst/>
            <a:cxnLst/>
            <a:rect l="l" t="t" r="r" b="b"/>
            <a:pathLst>
              <a:path w="212961" h="212961">
                <a:moveTo>
                  <a:pt x="143499" y="113551"/>
                </a:moveTo>
                <a:cubicBezTo>
                  <a:pt x="147409" y="109641"/>
                  <a:pt x="147409" y="103319"/>
                  <a:pt x="143499" y="99451"/>
                </a:cubicBezTo>
                <a:lnTo>
                  <a:pt x="83604" y="39514"/>
                </a:lnTo>
                <a:cubicBezTo>
                  <a:pt x="80734" y="36644"/>
                  <a:pt x="76450" y="35812"/>
                  <a:pt x="72706" y="37351"/>
                </a:cubicBezTo>
                <a:cubicBezTo>
                  <a:pt x="68963" y="38890"/>
                  <a:pt x="66550" y="42551"/>
                  <a:pt x="66550" y="46585"/>
                </a:cubicBezTo>
                <a:lnTo>
                  <a:pt x="66550" y="79860"/>
                </a:lnTo>
                <a:lnTo>
                  <a:pt x="19965" y="79860"/>
                </a:lnTo>
                <a:cubicBezTo>
                  <a:pt x="8943" y="79860"/>
                  <a:pt x="0" y="88803"/>
                  <a:pt x="0" y="99825"/>
                </a:cubicBezTo>
                <a:lnTo>
                  <a:pt x="0" y="113135"/>
                </a:lnTo>
                <a:cubicBezTo>
                  <a:pt x="0" y="124158"/>
                  <a:pt x="8943" y="133100"/>
                  <a:pt x="19965" y="133100"/>
                </a:cubicBezTo>
                <a:lnTo>
                  <a:pt x="66550" y="133100"/>
                </a:lnTo>
                <a:lnTo>
                  <a:pt x="66550" y="166376"/>
                </a:lnTo>
                <a:cubicBezTo>
                  <a:pt x="66550" y="170410"/>
                  <a:pt x="68963" y="174070"/>
                  <a:pt x="72706" y="175609"/>
                </a:cubicBezTo>
                <a:cubicBezTo>
                  <a:pt x="76450" y="177148"/>
                  <a:pt x="80734" y="176316"/>
                  <a:pt x="83604" y="173447"/>
                </a:cubicBezTo>
                <a:lnTo>
                  <a:pt x="143499" y="113551"/>
                </a:lnTo>
                <a:close/>
                <a:moveTo>
                  <a:pt x="146410" y="173031"/>
                </a:moveTo>
                <a:cubicBezTo>
                  <a:pt x="139048" y="173031"/>
                  <a:pt x="133100" y="178978"/>
                  <a:pt x="133100" y="186341"/>
                </a:cubicBezTo>
                <a:cubicBezTo>
                  <a:pt x="133100" y="193703"/>
                  <a:pt x="139048" y="199651"/>
                  <a:pt x="146410" y="199651"/>
                </a:cubicBezTo>
                <a:lnTo>
                  <a:pt x="173031" y="199651"/>
                </a:lnTo>
                <a:cubicBezTo>
                  <a:pt x="195075" y="199651"/>
                  <a:pt x="212961" y="181765"/>
                  <a:pt x="212961" y="159721"/>
                </a:cubicBezTo>
                <a:lnTo>
                  <a:pt x="212961" y="53240"/>
                </a:lnTo>
                <a:cubicBezTo>
                  <a:pt x="212961" y="31195"/>
                  <a:pt x="195075" y="13310"/>
                  <a:pt x="173031" y="13310"/>
                </a:cubicBezTo>
                <a:lnTo>
                  <a:pt x="146410" y="13310"/>
                </a:lnTo>
                <a:cubicBezTo>
                  <a:pt x="139048" y="13310"/>
                  <a:pt x="133100" y="19258"/>
                  <a:pt x="133100" y="26620"/>
                </a:cubicBezTo>
                <a:cubicBezTo>
                  <a:pt x="133100" y="33982"/>
                  <a:pt x="139048" y="39930"/>
                  <a:pt x="146410" y="39930"/>
                </a:cubicBezTo>
                <a:lnTo>
                  <a:pt x="173031" y="39930"/>
                </a:lnTo>
                <a:cubicBezTo>
                  <a:pt x="180393" y="39930"/>
                  <a:pt x="186341" y="45878"/>
                  <a:pt x="186341" y="53240"/>
                </a:cubicBezTo>
                <a:lnTo>
                  <a:pt x="186341" y="159721"/>
                </a:lnTo>
                <a:cubicBezTo>
                  <a:pt x="186341" y="167083"/>
                  <a:pt x="180393" y="173031"/>
                  <a:pt x="173031" y="173031"/>
                </a:cubicBezTo>
                <a:lnTo>
                  <a:pt x="146410" y="173031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8" name="Text 46"/>
          <p:cNvSpPr/>
          <p:nvPr/>
        </p:nvSpPr>
        <p:spPr>
          <a:xfrm>
            <a:off x="8868120" y="3123424"/>
            <a:ext cx="6785724" cy="331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7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抵达泉州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07829" y="3549351"/>
            <a:ext cx="3454696" cy="899167"/>
          </a:xfrm>
          <a:custGeom>
            <a:avLst/>
            <a:gdLst/>
            <a:ahLst/>
            <a:cxnLst/>
            <a:rect l="l" t="t" r="r" b="b"/>
            <a:pathLst>
              <a:path w="3454696" h="899167">
                <a:moveTo>
                  <a:pt x="94646" y="0"/>
                </a:moveTo>
                <a:lnTo>
                  <a:pt x="3360049" y="0"/>
                </a:lnTo>
                <a:cubicBezTo>
                  <a:pt x="3412321" y="0"/>
                  <a:pt x="3454696" y="42375"/>
                  <a:pt x="3454696" y="94646"/>
                </a:cubicBezTo>
                <a:lnTo>
                  <a:pt x="3454696" y="804521"/>
                </a:lnTo>
                <a:cubicBezTo>
                  <a:pt x="3454696" y="856793"/>
                  <a:pt x="3412321" y="899167"/>
                  <a:pt x="3360049" y="899167"/>
                </a:cubicBezTo>
                <a:lnTo>
                  <a:pt x="94646" y="899167"/>
                </a:lnTo>
                <a:cubicBezTo>
                  <a:pt x="42410" y="899167"/>
                  <a:pt x="0" y="856758"/>
                  <a:pt x="0" y="804521"/>
                </a:cubicBezTo>
                <a:lnTo>
                  <a:pt x="0" y="94646"/>
                </a:lnTo>
                <a:cubicBezTo>
                  <a:pt x="0" y="42410"/>
                  <a:pt x="42410" y="0"/>
                  <a:pt x="94646" y="0"/>
                </a:cubicBezTo>
                <a:close/>
              </a:path>
            </a:pathLst>
          </a:custGeom>
          <a:solidFill>
            <a:srgbClr val="3C4A3A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649803" y="3691325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飞机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649803" y="4022597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晋江国际机场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2099199" y="3549351"/>
            <a:ext cx="3454696" cy="899167"/>
          </a:xfrm>
          <a:custGeom>
            <a:avLst/>
            <a:gdLst/>
            <a:ahLst/>
            <a:cxnLst/>
            <a:rect l="l" t="t" r="r" b="b"/>
            <a:pathLst>
              <a:path w="3454696" h="899167">
                <a:moveTo>
                  <a:pt x="94646" y="0"/>
                </a:moveTo>
                <a:lnTo>
                  <a:pt x="3360049" y="0"/>
                </a:lnTo>
                <a:cubicBezTo>
                  <a:pt x="3412321" y="0"/>
                  <a:pt x="3454696" y="42375"/>
                  <a:pt x="3454696" y="94646"/>
                </a:cubicBezTo>
                <a:lnTo>
                  <a:pt x="3454696" y="804521"/>
                </a:lnTo>
                <a:cubicBezTo>
                  <a:pt x="3454696" y="856793"/>
                  <a:pt x="3412321" y="899167"/>
                  <a:pt x="3360049" y="899167"/>
                </a:cubicBezTo>
                <a:lnTo>
                  <a:pt x="94646" y="899167"/>
                </a:lnTo>
                <a:cubicBezTo>
                  <a:pt x="42410" y="899167"/>
                  <a:pt x="0" y="856758"/>
                  <a:pt x="0" y="804521"/>
                </a:cubicBezTo>
                <a:lnTo>
                  <a:pt x="0" y="94646"/>
                </a:lnTo>
                <a:cubicBezTo>
                  <a:pt x="0" y="42410"/>
                  <a:pt x="42410" y="0"/>
                  <a:pt x="94646" y="0"/>
                </a:cubicBezTo>
                <a:close/>
              </a:path>
            </a:pathLst>
          </a:custGeom>
          <a:solidFill>
            <a:srgbClr val="3C4A3A">
              <a:alpha val="1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12241173" y="3691325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高铁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2241173" y="4022597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泉州站 / 泉州南站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550717" y="4653588"/>
            <a:ext cx="186341" cy="212961"/>
          </a:xfrm>
          <a:custGeom>
            <a:avLst/>
            <a:gdLst/>
            <a:ahLst/>
            <a:cxnLst/>
            <a:rect l="l" t="t" r="r" b="b"/>
            <a:pathLst>
              <a:path w="186341" h="212961">
                <a:moveTo>
                  <a:pt x="39930" y="0"/>
                </a:moveTo>
                <a:cubicBezTo>
                  <a:pt x="17885" y="0"/>
                  <a:pt x="0" y="17885"/>
                  <a:pt x="0" y="39930"/>
                </a:cubicBezTo>
                <a:lnTo>
                  <a:pt x="0" y="159721"/>
                </a:lnTo>
                <a:cubicBezTo>
                  <a:pt x="0" y="172116"/>
                  <a:pt x="8485" y="182556"/>
                  <a:pt x="19965" y="185509"/>
                </a:cubicBezTo>
                <a:lnTo>
                  <a:pt x="19965" y="199651"/>
                </a:lnTo>
                <a:cubicBezTo>
                  <a:pt x="19965" y="207013"/>
                  <a:pt x="25913" y="212961"/>
                  <a:pt x="33275" y="212961"/>
                </a:cubicBezTo>
                <a:lnTo>
                  <a:pt x="39930" y="212961"/>
                </a:lnTo>
                <a:cubicBezTo>
                  <a:pt x="47292" y="212961"/>
                  <a:pt x="53240" y="207013"/>
                  <a:pt x="53240" y="199651"/>
                </a:cubicBezTo>
                <a:lnTo>
                  <a:pt x="53240" y="186341"/>
                </a:lnTo>
                <a:lnTo>
                  <a:pt x="133100" y="186341"/>
                </a:lnTo>
                <a:lnTo>
                  <a:pt x="133100" y="199651"/>
                </a:lnTo>
                <a:cubicBezTo>
                  <a:pt x="133100" y="207013"/>
                  <a:pt x="139048" y="212961"/>
                  <a:pt x="146410" y="212961"/>
                </a:cubicBezTo>
                <a:lnTo>
                  <a:pt x="153066" y="212961"/>
                </a:lnTo>
                <a:cubicBezTo>
                  <a:pt x="160428" y="212961"/>
                  <a:pt x="166376" y="207013"/>
                  <a:pt x="166376" y="199651"/>
                </a:cubicBezTo>
                <a:lnTo>
                  <a:pt x="166376" y="185509"/>
                </a:lnTo>
                <a:cubicBezTo>
                  <a:pt x="177855" y="182556"/>
                  <a:pt x="186341" y="172116"/>
                  <a:pt x="186341" y="159721"/>
                </a:cubicBezTo>
                <a:lnTo>
                  <a:pt x="186341" y="39930"/>
                </a:lnTo>
                <a:cubicBezTo>
                  <a:pt x="186341" y="17885"/>
                  <a:pt x="168455" y="0"/>
                  <a:pt x="146410" y="0"/>
                </a:cubicBezTo>
                <a:lnTo>
                  <a:pt x="39930" y="0"/>
                </a:lnTo>
                <a:close/>
                <a:moveTo>
                  <a:pt x="26620" y="73205"/>
                </a:moveTo>
                <a:cubicBezTo>
                  <a:pt x="26620" y="65843"/>
                  <a:pt x="32568" y="59895"/>
                  <a:pt x="39930" y="59895"/>
                </a:cubicBezTo>
                <a:lnTo>
                  <a:pt x="83188" y="59895"/>
                </a:lnTo>
                <a:lnTo>
                  <a:pt x="83188" y="106480"/>
                </a:lnTo>
                <a:lnTo>
                  <a:pt x="39930" y="106480"/>
                </a:lnTo>
                <a:cubicBezTo>
                  <a:pt x="32568" y="106480"/>
                  <a:pt x="26620" y="100532"/>
                  <a:pt x="26620" y="93170"/>
                </a:cubicBezTo>
                <a:lnTo>
                  <a:pt x="26620" y="73205"/>
                </a:lnTo>
                <a:close/>
                <a:moveTo>
                  <a:pt x="103153" y="106480"/>
                </a:moveTo>
                <a:lnTo>
                  <a:pt x="103153" y="59895"/>
                </a:lnTo>
                <a:lnTo>
                  <a:pt x="146410" y="59895"/>
                </a:lnTo>
                <a:cubicBezTo>
                  <a:pt x="153773" y="59895"/>
                  <a:pt x="159721" y="65843"/>
                  <a:pt x="159721" y="73205"/>
                </a:cubicBezTo>
                <a:lnTo>
                  <a:pt x="159721" y="93170"/>
                </a:lnTo>
                <a:cubicBezTo>
                  <a:pt x="159721" y="100532"/>
                  <a:pt x="153773" y="106480"/>
                  <a:pt x="146410" y="106480"/>
                </a:cubicBezTo>
                <a:lnTo>
                  <a:pt x="103153" y="106480"/>
                </a:lnTo>
                <a:close/>
                <a:moveTo>
                  <a:pt x="39930" y="133100"/>
                </a:moveTo>
                <a:cubicBezTo>
                  <a:pt x="47276" y="133100"/>
                  <a:pt x="53240" y="139064"/>
                  <a:pt x="53240" y="146410"/>
                </a:cubicBezTo>
                <a:cubicBezTo>
                  <a:pt x="53240" y="153756"/>
                  <a:pt x="47276" y="159721"/>
                  <a:pt x="39930" y="159721"/>
                </a:cubicBezTo>
                <a:cubicBezTo>
                  <a:pt x="32584" y="159721"/>
                  <a:pt x="26620" y="153756"/>
                  <a:pt x="26620" y="146410"/>
                </a:cubicBezTo>
                <a:cubicBezTo>
                  <a:pt x="26620" y="139064"/>
                  <a:pt x="32584" y="133100"/>
                  <a:pt x="39930" y="133100"/>
                </a:cubicBezTo>
                <a:close/>
                <a:moveTo>
                  <a:pt x="146410" y="133100"/>
                </a:moveTo>
                <a:cubicBezTo>
                  <a:pt x="153756" y="133100"/>
                  <a:pt x="159721" y="139064"/>
                  <a:pt x="159721" y="146410"/>
                </a:cubicBezTo>
                <a:cubicBezTo>
                  <a:pt x="159721" y="153756"/>
                  <a:pt x="153756" y="159721"/>
                  <a:pt x="146410" y="159721"/>
                </a:cubicBezTo>
                <a:cubicBezTo>
                  <a:pt x="139064" y="159721"/>
                  <a:pt x="133100" y="153756"/>
                  <a:pt x="133100" y="146410"/>
                </a:cubicBezTo>
                <a:cubicBezTo>
                  <a:pt x="133100" y="139064"/>
                  <a:pt x="139064" y="133100"/>
                  <a:pt x="146410" y="133100"/>
                </a:cubicBezTo>
                <a:close/>
                <a:moveTo>
                  <a:pt x="63223" y="29948"/>
                </a:moveTo>
                <a:cubicBezTo>
                  <a:pt x="63223" y="24416"/>
                  <a:pt x="67673" y="19965"/>
                  <a:pt x="73205" y="19965"/>
                </a:cubicBezTo>
                <a:lnTo>
                  <a:pt x="113135" y="19965"/>
                </a:lnTo>
                <a:cubicBezTo>
                  <a:pt x="118667" y="19965"/>
                  <a:pt x="123118" y="24416"/>
                  <a:pt x="123118" y="29948"/>
                </a:cubicBezTo>
                <a:cubicBezTo>
                  <a:pt x="123118" y="35480"/>
                  <a:pt x="118667" y="39930"/>
                  <a:pt x="113135" y="39930"/>
                </a:cubicBezTo>
                <a:lnTo>
                  <a:pt x="73205" y="39930"/>
                </a:lnTo>
                <a:cubicBezTo>
                  <a:pt x="67673" y="39930"/>
                  <a:pt x="63223" y="35480"/>
                  <a:pt x="63223" y="29948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6" name="Text 54"/>
          <p:cNvSpPr/>
          <p:nvPr/>
        </p:nvSpPr>
        <p:spPr>
          <a:xfrm>
            <a:off x="8868120" y="4590492"/>
            <a:ext cx="6785724" cy="3312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77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市内交通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507829" y="5016413"/>
            <a:ext cx="3454696" cy="899167"/>
          </a:xfrm>
          <a:custGeom>
            <a:avLst/>
            <a:gdLst/>
            <a:ahLst/>
            <a:cxnLst/>
            <a:rect l="l" t="t" r="r" b="b"/>
            <a:pathLst>
              <a:path w="3454696" h="899167">
                <a:moveTo>
                  <a:pt x="94646" y="0"/>
                </a:moveTo>
                <a:lnTo>
                  <a:pt x="3360049" y="0"/>
                </a:lnTo>
                <a:cubicBezTo>
                  <a:pt x="3412321" y="0"/>
                  <a:pt x="3454696" y="42375"/>
                  <a:pt x="3454696" y="94646"/>
                </a:cubicBezTo>
                <a:lnTo>
                  <a:pt x="3454696" y="804521"/>
                </a:lnTo>
                <a:cubicBezTo>
                  <a:pt x="3454696" y="856793"/>
                  <a:pt x="3412321" y="899167"/>
                  <a:pt x="3360049" y="899167"/>
                </a:cubicBezTo>
                <a:lnTo>
                  <a:pt x="94646" y="899167"/>
                </a:lnTo>
                <a:cubicBezTo>
                  <a:pt x="42410" y="899167"/>
                  <a:pt x="0" y="856758"/>
                  <a:pt x="0" y="804521"/>
                </a:cubicBezTo>
                <a:lnTo>
                  <a:pt x="0" y="94646"/>
                </a:lnTo>
                <a:cubicBezTo>
                  <a:pt x="0" y="42410"/>
                  <a:pt x="42410" y="0"/>
                  <a:pt x="94646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8649803" y="5158387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古城区域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649803" y="5489659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步行+小白车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099199" y="5016413"/>
            <a:ext cx="3454696" cy="899167"/>
          </a:xfrm>
          <a:custGeom>
            <a:avLst/>
            <a:gdLst/>
            <a:ahLst/>
            <a:cxnLst/>
            <a:rect l="l" t="t" r="r" b="b"/>
            <a:pathLst>
              <a:path w="3454696" h="899167">
                <a:moveTo>
                  <a:pt x="94646" y="0"/>
                </a:moveTo>
                <a:lnTo>
                  <a:pt x="3360049" y="0"/>
                </a:lnTo>
                <a:cubicBezTo>
                  <a:pt x="3412321" y="0"/>
                  <a:pt x="3454696" y="42375"/>
                  <a:pt x="3454696" y="94646"/>
                </a:cubicBezTo>
                <a:lnTo>
                  <a:pt x="3454696" y="804521"/>
                </a:lnTo>
                <a:cubicBezTo>
                  <a:pt x="3454696" y="856793"/>
                  <a:pt x="3412321" y="899167"/>
                  <a:pt x="3360049" y="899167"/>
                </a:cubicBezTo>
                <a:lnTo>
                  <a:pt x="94646" y="899167"/>
                </a:lnTo>
                <a:cubicBezTo>
                  <a:pt x="42410" y="899167"/>
                  <a:pt x="0" y="856758"/>
                  <a:pt x="0" y="804521"/>
                </a:cubicBezTo>
                <a:lnTo>
                  <a:pt x="0" y="94646"/>
                </a:lnTo>
                <a:cubicBezTo>
                  <a:pt x="0" y="42410"/>
                  <a:pt x="42410" y="0"/>
                  <a:pt x="94646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12241173" y="5158387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稍远景点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2241173" y="5489659"/>
            <a:ext cx="3265397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打车/公交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71206" y="6365164"/>
            <a:ext cx="7512780" cy="2105945"/>
          </a:xfrm>
          <a:custGeom>
            <a:avLst/>
            <a:gdLst/>
            <a:ahLst/>
            <a:cxnLst/>
            <a:rect l="l" t="t" r="r" b="b"/>
            <a:pathLst>
              <a:path w="7512780" h="2105945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1963962"/>
                </a:lnTo>
                <a:cubicBezTo>
                  <a:pt x="7512780" y="2042377"/>
                  <a:pt x="7449212" y="2105945"/>
                  <a:pt x="7370797" y="2105945"/>
                </a:cubicBezTo>
                <a:lnTo>
                  <a:pt x="141983" y="2105945"/>
                </a:lnTo>
                <a:cubicBezTo>
                  <a:pt x="63620" y="2105945"/>
                  <a:pt x="0" y="2042324"/>
                  <a:pt x="0" y="1963962"/>
                </a:cubicBez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0987" dist="47325" dir="5400000">
              <a:srgbClr val="000000">
                <a:alpha val="10196"/>
              </a:srgbClr>
            </a:outerShdw>
          </a:effectLst>
        </p:spPr>
      </p:sp>
      <p:sp>
        <p:nvSpPr>
          <p:cNvPr id="64" name="Shape 62"/>
          <p:cNvSpPr/>
          <p:nvPr/>
        </p:nvSpPr>
        <p:spPr>
          <a:xfrm>
            <a:off x="8271206" y="6365164"/>
            <a:ext cx="7512780" cy="47325"/>
          </a:xfrm>
          <a:custGeom>
            <a:avLst/>
            <a:gdLst/>
            <a:ahLst/>
            <a:cxnLst/>
            <a:rect l="l" t="t" r="r" b="b"/>
            <a:pathLst>
              <a:path w="7512780" h="47325">
                <a:moveTo>
                  <a:pt x="47325" y="0"/>
                </a:moveTo>
                <a:lnTo>
                  <a:pt x="7465456" y="0"/>
                </a:lnTo>
                <a:cubicBezTo>
                  <a:pt x="7491592" y="0"/>
                  <a:pt x="7512780" y="21188"/>
                  <a:pt x="7512780" y="47325"/>
                </a:cubicBezTo>
                <a:lnTo>
                  <a:pt x="7512780" y="47325"/>
                </a:lnTo>
                <a:lnTo>
                  <a:pt x="0" y="47325"/>
                </a:lnTo>
                <a:lnTo>
                  <a:pt x="0" y="47325"/>
                </a:lnTo>
                <a:cubicBezTo>
                  <a:pt x="0" y="21188"/>
                  <a:pt x="21188" y="0"/>
                  <a:pt x="47325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65" name="Shape 63"/>
          <p:cNvSpPr/>
          <p:nvPr/>
        </p:nvSpPr>
        <p:spPr>
          <a:xfrm>
            <a:off x="8507829" y="6625450"/>
            <a:ext cx="567895" cy="567895"/>
          </a:xfrm>
          <a:custGeom>
            <a:avLst/>
            <a:gdLst/>
            <a:ahLst/>
            <a:cxnLst/>
            <a:rect l="l" t="t" r="r" b="b"/>
            <a:pathLst>
              <a:path w="567895" h="567895">
                <a:moveTo>
                  <a:pt x="283948" y="0"/>
                </a:moveTo>
                <a:lnTo>
                  <a:pt x="283948" y="0"/>
                </a:lnTo>
                <a:cubicBezTo>
                  <a:pt x="440663" y="0"/>
                  <a:pt x="567895" y="127233"/>
                  <a:pt x="567895" y="283948"/>
                </a:cubicBezTo>
                <a:lnTo>
                  <a:pt x="567895" y="283948"/>
                </a:lnTo>
                <a:cubicBezTo>
                  <a:pt x="567895" y="440663"/>
                  <a:pt x="440663" y="567895"/>
                  <a:pt x="283948" y="567895"/>
                </a:cubicBezTo>
                <a:lnTo>
                  <a:pt x="283948" y="567895"/>
                </a:lnTo>
                <a:cubicBezTo>
                  <a:pt x="127233" y="567895"/>
                  <a:pt x="0" y="440663"/>
                  <a:pt x="0" y="283948"/>
                </a:cubicBezTo>
                <a:lnTo>
                  <a:pt x="0" y="283948"/>
                </a:lnTo>
                <a:cubicBezTo>
                  <a:pt x="0" y="127233"/>
                  <a:pt x="127233" y="0"/>
                  <a:pt x="283948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66" name="Shape 64"/>
          <p:cNvSpPr/>
          <p:nvPr/>
        </p:nvSpPr>
        <p:spPr>
          <a:xfrm>
            <a:off x="8673466" y="6791086"/>
            <a:ext cx="236623" cy="236623"/>
          </a:xfrm>
          <a:custGeom>
            <a:avLst/>
            <a:gdLst/>
            <a:ahLst/>
            <a:cxnLst/>
            <a:rect l="l" t="t" r="r" b="b"/>
            <a:pathLst>
              <a:path w="236623" h="236623">
                <a:moveTo>
                  <a:pt x="148583" y="31796"/>
                </a:moveTo>
                <a:cubicBezTo>
                  <a:pt x="152095" y="25834"/>
                  <a:pt x="158473" y="22183"/>
                  <a:pt x="165359" y="22183"/>
                </a:cubicBezTo>
                <a:lnTo>
                  <a:pt x="166376" y="22183"/>
                </a:lnTo>
                <a:cubicBezTo>
                  <a:pt x="176589" y="22183"/>
                  <a:pt x="184862" y="30456"/>
                  <a:pt x="184862" y="40670"/>
                </a:cubicBezTo>
                <a:cubicBezTo>
                  <a:pt x="184862" y="50883"/>
                  <a:pt x="176589" y="59156"/>
                  <a:pt x="166376" y="59156"/>
                </a:cubicBezTo>
                <a:lnTo>
                  <a:pt x="132500" y="59156"/>
                </a:lnTo>
                <a:lnTo>
                  <a:pt x="148583" y="31796"/>
                </a:lnTo>
                <a:close/>
                <a:moveTo>
                  <a:pt x="88040" y="31796"/>
                </a:moveTo>
                <a:lnTo>
                  <a:pt x="104123" y="59156"/>
                </a:lnTo>
                <a:lnTo>
                  <a:pt x="70247" y="59156"/>
                </a:lnTo>
                <a:cubicBezTo>
                  <a:pt x="60034" y="59156"/>
                  <a:pt x="51761" y="50883"/>
                  <a:pt x="51761" y="40670"/>
                </a:cubicBezTo>
                <a:cubicBezTo>
                  <a:pt x="51761" y="30456"/>
                  <a:pt x="60034" y="22183"/>
                  <a:pt x="70247" y="22183"/>
                </a:cubicBezTo>
                <a:lnTo>
                  <a:pt x="71264" y="22183"/>
                </a:lnTo>
                <a:cubicBezTo>
                  <a:pt x="78150" y="22183"/>
                  <a:pt x="84574" y="25834"/>
                  <a:pt x="88040" y="31796"/>
                </a:cubicBezTo>
                <a:close/>
                <a:moveTo>
                  <a:pt x="129449" y="20566"/>
                </a:moveTo>
                <a:lnTo>
                  <a:pt x="118311" y="39514"/>
                </a:lnTo>
                <a:lnTo>
                  <a:pt x="107174" y="20566"/>
                </a:lnTo>
                <a:cubicBezTo>
                  <a:pt x="99687" y="7810"/>
                  <a:pt x="86007" y="0"/>
                  <a:pt x="71264" y="0"/>
                </a:cubicBezTo>
                <a:lnTo>
                  <a:pt x="70247" y="0"/>
                </a:lnTo>
                <a:cubicBezTo>
                  <a:pt x="47787" y="0"/>
                  <a:pt x="29578" y="18209"/>
                  <a:pt x="29578" y="40670"/>
                </a:cubicBezTo>
                <a:cubicBezTo>
                  <a:pt x="29578" y="47325"/>
                  <a:pt x="31195" y="53610"/>
                  <a:pt x="34015" y="59156"/>
                </a:cubicBezTo>
                <a:lnTo>
                  <a:pt x="14789" y="59156"/>
                </a:lnTo>
                <a:cubicBezTo>
                  <a:pt x="6609" y="59156"/>
                  <a:pt x="0" y="65765"/>
                  <a:pt x="0" y="73945"/>
                </a:cubicBezTo>
                <a:lnTo>
                  <a:pt x="0" y="88734"/>
                </a:lnTo>
                <a:cubicBezTo>
                  <a:pt x="0" y="96914"/>
                  <a:pt x="6609" y="103523"/>
                  <a:pt x="14789" y="103523"/>
                </a:cubicBezTo>
                <a:lnTo>
                  <a:pt x="221834" y="103523"/>
                </a:lnTo>
                <a:cubicBezTo>
                  <a:pt x="230014" y="103523"/>
                  <a:pt x="236623" y="96914"/>
                  <a:pt x="236623" y="88734"/>
                </a:cubicBezTo>
                <a:lnTo>
                  <a:pt x="236623" y="73945"/>
                </a:lnTo>
                <a:cubicBezTo>
                  <a:pt x="236623" y="65765"/>
                  <a:pt x="230014" y="59156"/>
                  <a:pt x="221834" y="59156"/>
                </a:cubicBezTo>
                <a:lnTo>
                  <a:pt x="202608" y="59156"/>
                </a:lnTo>
                <a:cubicBezTo>
                  <a:pt x="205428" y="53610"/>
                  <a:pt x="207045" y="47325"/>
                  <a:pt x="207045" y="40670"/>
                </a:cubicBezTo>
                <a:cubicBezTo>
                  <a:pt x="207045" y="18209"/>
                  <a:pt x="188836" y="0"/>
                  <a:pt x="166376" y="0"/>
                </a:cubicBezTo>
                <a:lnTo>
                  <a:pt x="165359" y="0"/>
                </a:lnTo>
                <a:cubicBezTo>
                  <a:pt x="150616" y="0"/>
                  <a:pt x="136936" y="7810"/>
                  <a:pt x="129449" y="20520"/>
                </a:cubicBezTo>
                <a:close/>
                <a:moveTo>
                  <a:pt x="221834" y="125706"/>
                </a:moveTo>
                <a:lnTo>
                  <a:pt x="129403" y="125706"/>
                </a:lnTo>
                <a:lnTo>
                  <a:pt x="129403" y="221834"/>
                </a:lnTo>
                <a:lnTo>
                  <a:pt x="192256" y="221834"/>
                </a:lnTo>
                <a:cubicBezTo>
                  <a:pt x="208570" y="221834"/>
                  <a:pt x="221834" y="208570"/>
                  <a:pt x="221834" y="192256"/>
                </a:cubicBezTo>
                <a:lnTo>
                  <a:pt x="221834" y="125706"/>
                </a:lnTo>
                <a:close/>
                <a:moveTo>
                  <a:pt x="107220" y="125706"/>
                </a:moveTo>
                <a:lnTo>
                  <a:pt x="14789" y="125706"/>
                </a:lnTo>
                <a:lnTo>
                  <a:pt x="14789" y="192256"/>
                </a:lnTo>
                <a:cubicBezTo>
                  <a:pt x="14789" y="208570"/>
                  <a:pt x="28053" y="221834"/>
                  <a:pt x="44367" y="221834"/>
                </a:cubicBezTo>
                <a:lnTo>
                  <a:pt x="107220" y="221834"/>
                </a:lnTo>
                <a:lnTo>
                  <a:pt x="107220" y="125706"/>
                </a:ln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67" name="Text 65"/>
          <p:cNvSpPr/>
          <p:nvPr/>
        </p:nvSpPr>
        <p:spPr>
          <a:xfrm>
            <a:off x="9217698" y="6720099"/>
            <a:ext cx="1561712" cy="378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36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特色伴手礼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507829" y="7382643"/>
            <a:ext cx="2247918" cy="851843"/>
          </a:xfrm>
          <a:custGeom>
            <a:avLst/>
            <a:gdLst/>
            <a:ahLst/>
            <a:cxnLst/>
            <a:rect l="l" t="t" r="r" b="b"/>
            <a:pathLst>
              <a:path w="2247918" h="851843">
                <a:moveTo>
                  <a:pt x="94648" y="0"/>
                </a:moveTo>
                <a:lnTo>
                  <a:pt x="2153270" y="0"/>
                </a:lnTo>
                <a:cubicBezTo>
                  <a:pt x="2205543" y="0"/>
                  <a:pt x="2247918" y="42375"/>
                  <a:pt x="2247918" y="94648"/>
                </a:cubicBezTo>
                <a:lnTo>
                  <a:pt x="2247918" y="757195"/>
                </a:lnTo>
                <a:cubicBezTo>
                  <a:pt x="2247918" y="809467"/>
                  <a:pt x="2205543" y="851843"/>
                  <a:pt x="2153270" y="851843"/>
                </a:cubicBezTo>
                <a:lnTo>
                  <a:pt x="94648" y="851843"/>
                </a:lnTo>
                <a:cubicBezTo>
                  <a:pt x="42375" y="851843"/>
                  <a:pt x="0" y="809467"/>
                  <a:pt x="0" y="757195"/>
                </a:cubicBezTo>
                <a:lnTo>
                  <a:pt x="0" y="94648"/>
                </a:lnTo>
                <a:cubicBezTo>
                  <a:pt x="0" y="42410"/>
                  <a:pt x="42410" y="0"/>
                  <a:pt x="94648" y="0"/>
                </a:cubicBezTo>
                <a:close/>
              </a:path>
            </a:pathLst>
          </a:custGeom>
          <a:solidFill>
            <a:srgbClr val="3C4A3A">
              <a:alpha val="10196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8602479" y="7524617"/>
            <a:ext cx="2058620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德化白瓷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608394" y="7855889"/>
            <a:ext cx="2046789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中国白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10902035" y="7382643"/>
            <a:ext cx="2247918" cy="851843"/>
          </a:xfrm>
          <a:custGeom>
            <a:avLst/>
            <a:gdLst/>
            <a:ahLst/>
            <a:cxnLst/>
            <a:rect l="l" t="t" r="r" b="b"/>
            <a:pathLst>
              <a:path w="2247918" h="851843">
                <a:moveTo>
                  <a:pt x="94648" y="0"/>
                </a:moveTo>
                <a:lnTo>
                  <a:pt x="2153270" y="0"/>
                </a:lnTo>
                <a:cubicBezTo>
                  <a:pt x="2205543" y="0"/>
                  <a:pt x="2247918" y="42375"/>
                  <a:pt x="2247918" y="94648"/>
                </a:cubicBezTo>
                <a:lnTo>
                  <a:pt x="2247918" y="757195"/>
                </a:lnTo>
                <a:cubicBezTo>
                  <a:pt x="2247918" y="809467"/>
                  <a:pt x="2205543" y="851843"/>
                  <a:pt x="2153270" y="851843"/>
                </a:cubicBezTo>
                <a:lnTo>
                  <a:pt x="94648" y="851843"/>
                </a:lnTo>
                <a:cubicBezTo>
                  <a:pt x="42375" y="851843"/>
                  <a:pt x="0" y="809467"/>
                  <a:pt x="0" y="757195"/>
                </a:cubicBezTo>
                <a:lnTo>
                  <a:pt x="0" y="94648"/>
                </a:lnTo>
                <a:cubicBezTo>
                  <a:pt x="0" y="42410"/>
                  <a:pt x="42410" y="0"/>
                  <a:pt x="94648" y="0"/>
                </a:cubicBezTo>
                <a:close/>
              </a:path>
            </a:pathLst>
          </a:custGeom>
          <a:solidFill>
            <a:srgbClr val="A98C6A">
              <a:alpha val="1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10996684" y="7524617"/>
            <a:ext cx="2058620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铁观音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002600" y="7855889"/>
            <a:ext cx="2046789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乌龙茶珍品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3296364" y="7382643"/>
            <a:ext cx="2247918" cy="851843"/>
          </a:xfrm>
          <a:custGeom>
            <a:avLst/>
            <a:gdLst/>
            <a:ahLst/>
            <a:cxnLst/>
            <a:rect l="l" t="t" r="r" b="b"/>
            <a:pathLst>
              <a:path w="2247918" h="851843">
                <a:moveTo>
                  <a:pt x="94648" y="0"/>
                </a:moveTo>
                <a:lnTo>
                  <a:pt x="2153270" y="0"/>
                </a:lnTo>
                <a:cubicBezTo>
                  <a:pt x="2205543" y="0"/>
                  <a:pt x="2247918" y="42375"/>
                  <a:pt x="2247918" y="94648"/>
                </a:cubicBezTo>
                <a:lnTo>
                  <a:pt x="2247918" y="757195"/>
                </a:lnTo>
                <a:cubicBezTo>
                  <a:pt x="2247918" y="809467"/>
                  <a:pt x="2205543" y="851843"/>
                  <a:pt x="2153270" y="851843"/>
                </a:cubicBezTo>
                <a:lnTo>
                  <a:pt x="94648" y="851843"/>
                </a:lnTo>
                <a:cubicBezTo>
                  <a:pt x="42375" y="851843"/>
                  <a:pt x="0" y="809467"/>
                  <a:pt x="0" y="757195"/>
                </a:cubicBezTo>
                <a:lnTo>
                  <a:pt x="0" y="94648"/>
                </a:lnTo>
                <a:cubicBezTo>
                  <a:pt x="0" y="42410"/>
                  <a:pt x="42410" y="0"/>
                  <a:pt x="94648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75" name="Text 73"/>
          <p:cNvSpPr/>
          <p:nvPr/>
        </p:nvSpPr>
        <p:spPr>
          <a:xfrm>
            <a:off x="13391013" y="7524617"/>
            <a:ext cx="2058620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1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源和堂蜜饯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3396929" y="7855889"/>
            <a:ext cx="2046789" cy="23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04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百年老字号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5b0988e595225.cdn.sohucs.com/79ef0ffcf613d5eaefcd21d20b51aa4138cfac2c.jpeg">    </p:cNvPr>
          <p:cNvPicPr>
            <a:picLocks noChangeAspect="1"/>
          </p:cNvPicPr>
          <p:nvPr/>
        </p:nvPicPr>
        <p:blipFill>
          <a:blip r:embed="rId1"/>
          <a:srcRect l="0" r="0" t="7885" b="788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85000"/>
                </a:srgbClr>
              </a:gs>
              <a:gs pos="50000">
                <a:srgbClr val="A98C6A">
                  <a:alpha val="75000"/>
                </a:srgbClr>
              </a:gs>
              <a:gs pos="100000">
                <a:srgbClr val="D8A25D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921765" y="77788"/>
            <a:ext cx="2413000" cy="558800"/>
          </a:xfrm>
          <a:custGeom>
            <a:avLst/>
            <a:gdLst/>
            <a:ahLst/>
            <a:cxnLst/>
            <a:rect l="l" t="t" r="r" b="b"/>
            <a:pathLst>
              <a:path w="2413000" h="558800">
                <a:moveTo>
                  <a:pt x="279400" y="0"/>
                </a:moveTo>
                <a:lnTo>
                  <a:pt x="2133600" y="0"/>
                </a:lnTo>
                <a:cubicBezTo>
                  <a:pt x="2287805" y="0"/>
                  <a:pt x="2413000" y="125195"/>
                  <a:pt x="2413000" y="279400"/>
                </a:cubicBezTo>
                <a:lnTo>
                  <a:pt x="2413000" y="279400"/>
                </a:lnTo>
                <a:cubicBezTo>
                  <a:pt x="2413000" y="433605"/>
                  <a:pt x="2287805" y="558800"/>
                  <a:pt x="21336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" name="Shape 2"/>
          <p:cNvSpPr/>
          <p:nvPr/>
        </p:nvSpPr>
        <p:spPr>
          <a:xfrm>
            <a:off x="7258315" y="2471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7603" y="38889"/>
                </a:moveTo>
                <a:lnTo>
                  <a:pt x="114300" y="48131"/>
                </a:lnTo>
                <a:lnTo>
                  <a:pt x="120997" y="38889"/>
                </a:lnTo>
                <a:cubicBezTo>
                  <a:pt x="132159" y="23440"/>
                  <a:pt x="150108" y="14288"/>
                  <a:pt x="169173" y="14288"/>
                </a:cubicBezTo>
                <a:cubicBezTo>
                  <a:pt x="201990" y="14288"/>
                  <a:pt x="228600" y="40898"/>
                  <a:pt x="228600" y="73715"/>
                </a:cubicBezTo>
                <a:lnTo>
                  <a:pt x="228600" y="74875"/>
                </a:lnTo>
                <a:cubicBezTo>
                  <a:pt x="228600" y="124971"/>
                  <a:pt x="166137" y="183148"/>
                  <a:pt x="133543" y="208017"/>
                </a:cubicBezTo>
                <a:cubicBezTo>
                  <a:pt x="128007" y="212214"/>
                  <a:pt x="121221" y="214313"/>
                  <a:pt x="114300" y="214313"/>
                </a:cubicBezTo>
                <a:cubicBezTo>
                  <a:pt x="107379" y="214313"/>
                  <a:pt x="100548" y="212259"/>
                  <a:pt x="95057" y="208017"/>
                </a:cubicBezTo>
                <a:cubicBezTo>
                  <a:pt x="62463" y="183148"/>
                  <a:pt x="0" y="124971"/>
                  <a:pt x="0" y="74875"/>
                </a:cubicBezTo>
                <a:lnTo>
                  <a:pt x="0" y="73715"/>
                </a:lnTo>
                <a:cubicBezTo>
                  <a:pt x="0" y="40898"/>
                  <a:pt x="26610" y="14288"/>
                  <a:pt x="59427" y="14288"/>
                </a:cubicBezTo>
                <a:cubicBezTo>
                  <a:pt x="78492" y="14288"/>
                  <a:pt x="96441" y="23440"/>
                  <a:pt x="107603" y="38889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6" name="Text 3"/>
          <p:cNvSpPr/>
          <p:nvPr/>
        </p:nvSpPr>
        <p:spPr>
          <a:xfrm>
            <a:off x="7258315" y="77788"/>
            <a:ext cx="2133600" cy="558800"/>
          </a:xfrm>
          <a:prstGeom prst="rect">
            <a:avLst/>
          </a:prstGeom>
          <a:noFill/>
          <a:ln/>
        </p:spPr>
        <p:txBody>
          <a:bodyPr wrap="square" lIns="304800" tIns="101600" rIns="3048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QUANZHOU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99000" y="941388"/>
            <a:ext cx="68580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半城烟火半城仙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0" y="2389188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9" name="Text 6"/>
          <p:cNvSpPr/>
          <p:nvPr/>
        </p:nvSpPr>
        <p:spPr>
          <a:xfrm>
            <a:off x="4832350" y="2846388"/>
            <a:ext cx="65913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3000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一座泉州，一部世界海洋商贸史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64100" y="3668713"/>
            <a:ext cx="65278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5F0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期待您在此开启一段穿越千年的文化寻味之旅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5F0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感受宋元东方第一大港的辉煌，品味闽南文化的独特魅力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438400" y="5408613"/>
            <a:ext cx="3517900" cy="2184400"/>
          </a:xfrm>
          <a:custGeom>
            <a:avLst/>
            <a:gdLst/>
            <a:ahLst/>
            <a:cxnLst/>
            <a:rect l="l" t="t" r="r" b="b"/>
            <a:pathLst>
              <a:path w="3517900" h="2184400">
                <a:moveTo>
                  <a:pt x="152406" y="0"/>
                </a:moveTo>
                <a:lnTo>
                  <a:pt x="3365494" y="0"/>
                </a:lnTo>
                <a:cubicBezTo>
                  <a:pt x="3449666" y="0"/>
                  <a:pt x="3517900" y="68234"/>
                  <a:pt x="3517900" y="152406"/>
                </a:cubicBezTo>
                <a:lnTo>
                  <a:pt x="3517900" y="2031994"/>
                </a:lnTo>
                <a:cubicBezTo>
                  <a:pt x="3517900" y="2116166"/>
                  <a:pt x="3449666" y="2184400"/>
                  <a:pt x="33654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970867" y="57134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13152" y="4554"/>
                </a:moveTo>
                <a:cubicBezTo>
                  <a:pt x="222528" y="-1518"/>
                  <a:pt x="234672" y="-1518"/>
                  <a:pt x="244048" y="4554"/>
                </a:cubicBezTo>
                <a:lnTo>
                  <a:pt x="444073" y="133142"/>
                </a:lnTo>
                <a:cubicBezTo>
                  <a:pt x="454700" y="140017"/>
                  <a:pt x="459611" y="153055"/>
                  <a:pt x="456039" y="165199"/>
                </a:cubicBezTo>
                <a:cubicBezTo>
                  <a:pt x="452467" y="177344"/>
                  <a:pt x="441305" y="185738"/>
                  <a:pt x="428625" y="185738"/>
                </a:cubicBezTo>
                <a:lnTo>
                  <a:pt x="400050" y="185738"/>
                </a:lnTo>
                <a:lnTo>
                  <a:pt x="400050" y="371475"/>
                </a:lnTo>
                <a:lnTo>
                  <a:pt x="445770" y="405765"/>
                </a:lnTo>
                <a:cubicBezTo>
                  <a:pt x="453003" y="411123"/>
                  <a:pt x="457200" y="419606"/>
                  <a:pt x="457200" y="428625"/>
                </a:cubicBezTo>
                <a:cubicBezTo>
                  <a:pt x="457200" y="444431"/>
                  <a:pt x="444431" y="457200"/>
                  <a:pt x="428625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ubicBezTo>
                  <a:pt x="0" y="419606"/>
                  <a:pt x="4197" y="411123"/>
                  <a:pt x="11430" y="405765"/>
                </a:cubicBezTo>
                <a:lnTo>
                  <a:pt x="57150" y="371475"/>
                </a:lnTo>
                <a:lnTo>
                  <a:pt x="57150" y="371475"/>
                </a:lnTo>
                <a:lnTo>
                  <a:pt x="57150" y="185738"/>
                </a:lnTo>
                <a:lnTo>
                  <a:pt x="28575" y="185738"/>
                </a:lnTo>
                <a:cubicBezTo>
                  <a:pt x="15895" y="185738"/>
                  <a:pt x="4733" y="177344"/>
                  <a:pt x="1161" y="165199"/>
                </a:cubicBezTo>
                <a:cubicBezTo>
                  <a:pt x="-2411" y="153055"/>
                  <a:pt x="2500" y="139928"/>
                  <a:pt x="13127" y="133142"/>
                </a:cubicBezTo>
                <a:lnTo>
                  <a:pt x="213152" y="4554"/>
                </a:lnTo>
                <a:close/>
                <a:moveTo>
                  <a:pt x="300038" y="185738"/>
                </a:moveTo>
                <a:lnTo>
                  <a:pt x="300038" y="371475"/>
                </a:lnTo>
                <a:lnTo>
                  <a:pt x="357188" y="371475"/>
                </a:lnTo>
                <a:lnTo>
                  <a:pt x="357188" y="185738"/>
                </a:lnTo>
                <a:lnTo>
                  <a:pt x="300038" y="185738"/>
                </a:lnTo>
                <a:close/>
                <a:moveTo>
                  <a:pt x="200025" y="371475"/>
                </a:moveTo>
                <a:lnTo>
                  <a:pt x="257175" y="371475"/>
                </a:lnTo>
                <a:lnTo>
                  <a:pt x="257175" y="185738"/>
                </a:lnTo>
                <a:lnTo>
                  <a:pt x="200025" y="185738"/>
                </a:lnTo>
                <a:lnTo>
                  <a:pt x="200025" y="371475"/>
                </a:lnTo>
                <a:close/>
                <a:moveTo>
                  <a:pt x="100013" y="185738"/>
                </a:moveTo>
                <a:lnTo>
                  <a:pt x="100013" y="371475"/>
                </a:lnTo>
                <a:lnTo>
                  <a:pt x="157163" y="371475"/>
                </a:lnTo>
                <a:lnTo>
                  <a:pt x="157163" y="185738"/>
                </a:lnTo>
                <a:lnTo>
                  <a:pt x="100013" y="185738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3" name="Text 10"/>
          <p:cNvSpPr/>
          <p:nvPr/>
        </p:nvSpPr>
        <p:spPr>
          <a:xfrm>
            <a:off x="2628900" y="6323013"/>
            <a:ext cx="313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22处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686050" y="6932613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世界遗产点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66933" y="5408613"/>
            <a:ext cx="3517900" cy="2184400"/>
          </a:xfrm>
          <a:custGeom>
            <a:avLst/>
            <a:gdLst/>
            <a:ahLst/>
            <a:cxnLst/>
            <a:rect l="l" t="t" r="r" b="b"/>
            <a:pathLst>
              <a:path w="3517900" h="2184400">
                <a:moveTo>
                  <a:pt x="152406" y="0"/>
                </a:moveTo>
                <a:lnTo>
                  <a:pt x="3365494" y="0"/>
                </a:lnTo>
                <a:cubicBezTo>
                  <a:pt x="3449666" y="0"/>
                  <a:pt x="3517900" y="68234"/>
                  <a:pt x="3517900" y="152406"/>
                </a:cubicBezTo>
                <a:lnTo>
                  <a:pt x="3517900" y="2031994"/>
                </a:lnTo>
                <a:cubicBezTo>
                  <a:pt x="3517900" y="2116166"/>
                  <a:pt x="3449666" y="2184400"/>
                  <a:pt x="33654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7899400" y="57134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061" y="12859"/>
                </a:moveTo>
                <a:cubicBezTo>
                  <a:pt x="56346" y="5536"/>
                  <a:pt x="50185" y="0"/>
                  <a:pt x="42863" y="0"/>
                </a:cubicBezTo>
                <a:cubicBezTo>
                  <a:pt x="35540" y="0"/>
                  <a:pt x="29379" y="5536"/>
                  <a:pt x="28575" y="12769"/>
                </a:cubicBezTo>
                <a:lnTo>
                  <a:pt x="15984" y="133677"/>
                </a:lnTo>
                <a:cubicBezTo>
                  <a:pt x="14823" y="139035"/>
                  <a:pt x="14288" y="144482"/>
                  <a:pt x="14288" y="149929"/>
                </a:cubicBezTo>
                <a:cubicBezTo>
                  <a:pt x="14288" y="190917"/>
                  <a:pt x="45631" y="224582"/>
                  <a:pt x="85725" y="228243"/>
                </a:cubicBezTo>
                <a:lnTo>
                  <a:pt x="85725" y="428625"/>
                </a:lnTo>
                <a:cubicBezTo>
                  <a:pt x="85725" y="444431"/>
                  <a:pt x="98494" y="457200"/>
                  <a:pt x="114300" y="457200"/>
                </a:cubicBezTo>
                <a:cubicBezTo>
                  <a:pt x="130106" y="457200"/>
                  <a:pt x="142875" y="444431"/>
                  <a:pt x="142875" y="428625"/>
                </a:cubicBezTo>
                <a:lnTo>
                  <a:pt x="142875" y="228243"/>
                </a:lnTo>
                <a:cubicBezTo>
                  <a:pt x="182969" y="224582"/>
                  <a:pt x="214313" y="190917"/>
                  <a:pt x="214313" y="149929"/>
                </a:cubicBezTo>
                <a:cubicBezTo>
                  <a:pt x="214313" y="144482"/>
                  <a:pt x="213777" y="139035"/>
                  <a:pt x="212616" y="133677"/>
                </a:cubicBezTo>
                <a:lnTo>
                  <a:pt x="199936" y="12769"/>
                </a:lnTo>
                <a:cubicBezTo>
                  <a:pt x="199221" y="5536"/>
                  <a:pt x="193060" y="0"/>
                  <a:pt x="185738" y="0"/>
                </a:cubicBezTo>
                <a:cubicBezTo>
                  <a:pt x="178415" y="0"/>
                  <a:pt x="172254" y="5536"/>
                  <a:pt x="171539" y="12859"/>
                </a:cubicBezTo>
                <a:lnTo>
                  <a:pt x="159395" y="133856"/>
                </a:lnTo>
                <a:cubicBezTo>
                  <a:pt x="158859" y="138946"/>
                  <a:pt x="154573" y="142875"/>
                  <a:pt x="149483" y="142875"/>
                </a:cubicBezTo>
                <a:cubicBezTo>
                  <a:pt x="144304" y="142875"/>
                  <a:pt x="140018" y="138946"/>
                  <a:pt x="139482" y="133767"/>
                </a:cubicBezTo>
                <a:lnTo>
                  <a:pt x="128498" y="13037"/>
                </a:lnTo>
                <a:cubicBezTo>
                  <a:pt x="127873" y="5626"/>
                  <a:pt x="121712" y="0"/>
                  <a:pt x="114300" y="0"/>
                </a:cubicBezTo>
                <a:cubicBezTo>
                  <a:pt x="106888" y="0"/>
                  <a:pt x="100727" y="5626"/>
                  <a:pt x="100102" y="13037"/>
                </a:cubicBezTo>
                <a:lnTo>
                  <a:pt x="89118" y="133767"/>
                </a:lnTo>
                <a:cubicBezTo>
                  <a:pt x="88672" y="138946"/>
                  <a:pt x="84296" y="142875"/>
                  <a:pt x="79117" y="142875"/>
                </a:cubicBezTo>
                <a:cubicBezTo>
                  <a:pt x="73938" y="142875"/>
                  <a:pt x="69652" y="138946"/>
                  <a:pt x="69205" y="133856"/>
                </a:cubicBezTo>
                <a:lnTo>
                  <a:pt x="57061" y="12859"/>
                </a:lnTo>
                <a:close/>
                <a:moveTo>
                  <a:pt x="400050" y="0"/>
                </a:moveTo>
                <a:cubicBezTo>
                  <a:pt x="385763" y="0"/>
                  <a:pt x="285750" y="28575"/>
                  <a:pt x="285750" y="157163"/>
                </a:cubicBezTo>
                <a:lnTo>
                  <a:pt x="285750" y="257175"/>
                </a:lnTo>
                <a:cubicBezTo>
                  <a:pt x="285750" y="288697"/>
                  <a:pt x="311378" y="314325"/>
                  <a:pt x="342900" y="314325"/>
                </a:cubicBezTo>
                <a:lnTo>
                  <a:pt x="371475" y="314325"/>
                </a:lnTo>
                <a:lnTo>
                  <a:pt x="371475" y="428625"/>
                </a:lnTo>
                <a:cubicBezTo>
                  <a:pt x="371475" y="444431"/>
                  <a:pt x="384244" y="457200"/>
                  <a:pt x="400050" y="457200"/>
                </a:cubicBezTo>
                <a:cubicBezTo>
                  <a:pt x="415856" y="457200"/>
                  <a:pt x="428625" y="444431"/>
                  <a:pt x="428625" y="428625"/>
                </a:cubicBezTo>
                <a:lnTo>
                  <a:pt x="428625" y="28575"/>
                </a:lnTo>
                <a:cubicBezTo>
                  <a:pt x="428625" y="12769"/>
                  <a:pt x="415856" y="0"/>
                  <a:pt x="40005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7" name="Text 14"/>
          <p:cNvSpPr/>
          <p:nvPr/>
        </p:nvSpPr>
        <p:spPr>
          <a:xfrm>
            <a:off x="6557434" y="6323013"/>
            <a:ext cx="313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百余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614584" y="6932613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地道古早味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295467" y="5408613"/>
            <a:ext cx="3517900" cy="2184400"/>
          </a:xfrm>
          <a:custGeom>
            <a:avLst/>
            <a:gdLst/>
            <a:ahLst/>
            <a:cxnLst/>
            <a:rect l="l" t="t" r="r" b="b"/>
            <a:pathLst>
              <a:path w="3517900" h="2184400">
                <a:moveTo>
                  <a:pt x="152406" y="0"/>
                </a:moveTo>
                <a:lnTo>
                  <a:pt x="3365494" y="0"/>
                </a:lnTo>
                <a:cubicBezTo>
                  <a:pt x="3449666" y="0"/>
                  <a:pt x="3517900" y="68234"/>
                  <a:pt x="3517900" y="152406"/>
                </a:cubicBezTo>
                <a:lnTo>
                  <a:pt x="3517900" y="2031994"/>
                </a:lnTo>
                <a:cubicBezTo>
                  <a:pt x="3517900" y="2116166"/>
                  <a:pt x="3449666" y="2184400"/>
                  <a:pt x="33654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34"/>
                  <a:pt x="68234" y="0"/>
                  <a:pt x="15240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11770784" y="5713413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0" y="228600"/>
                </a:moveTo>
                <a:cubicBezTo>
                  <a:pt x="0" y="149662"/>
                  <a:pt x="63937" y="85725"/>
                  <a:pt x="142875" y="85725"/>
                </a:cubicBezTo>
                <a:cubicBezTo>
                  <a:pt x="187881" y="85725"/>
                  <a:pt x="230207" y="106888"/>
                  <a:pt x="257175" y="142875"/>
                </a:cubicBezTo>
                <a:lnTo>
                  <a:pt x="285750" y="181005"/>
                </a:lnTo>
                <a:lnTo>
                  <a:pt x="314325" y="142875"/>
                </a:lnTo>
                <a:cubicBezTo>
                  <a:pt x="341293" y="106888"/>
                  <a:pt x="383619" y="85725"/>
                  <a:pt x="428625" y="85725"/>
                </a:cubicBezTo>
                <a:cubicBezTo>
                  <a:pt x="507563" y="85725"/>
                  <a:pt x="571500" y="149662"/>
                  <a:pt x="571500" y="228600"/>
                </a:cubicBezTo>
                <a:cubicBezTo>
                  <a:pt x="571500" y="307538"/>
                  <a:pt x="507563" y="371475"/>
                  <a:pt x="428625" y="371475"/>
                </a:cubicBezTo>
                <a:cubicBezTo>
                  <a:pt x="383619" y="371475"/>
                  <a:pt x="341293" y="350312"/>
                  <a:pt x="314325" y="314325"/>
                </a:cubicBezTo>
                <a:lnTo>
                  <a:pt x="285750" y="276195"/>
                </a:lnTo>
                <a:lnTo>
                  <a:pt x="257175" y="314325"/>
                </a:lnTo>
                <a:cubicBezTo>
                  <a:pt x="230207" y="350312"/>
                  <a:pt x="187881" y="371475"/>
                  <a:pt x="142875" y="371475"/>
                </a:cubicBezTo>
                <a:cubicBezTo>
                  <a:pt x="63937" y="371475"/>
                  <a:pt x="0" y="307538"/>
                  <a:pt x="0" y="228600"/>
                </a:cubicBezTo>
                <a:close/>
                <a:moveTo>
                  <a:pt x="250031" y="228600"/>
                </a:moveTo>
                <a:lnTo>
                  <a:pt x="211455" y="177165"/>
                </a:lnTo>
                <a:cubicBezTo>
                  <a:pt x="195292" y="155555"/>
                  <a:pt x="169843" y="142875"/>
                  <a:pt x="142875" y="142875"/>
                </a:cubicBezTo>
                <a:cubicBezTo>
                  <a:pt x="95548" y="142875"/>
                  <a:pt x="57150" y="181273"/>
                  <a:pt x="57150" y="228600"/>
                </a:cubicBezTo>
                <a:cubicBezTo>
                  <a:pt x="57150" y="275927"/>
                  <a:pt x="95548" y="314325"/>
                  <a:pt x="142875" y="314325"/>
                </a:cubicBezTo>
                <a:cubicBezTo>
                  <a:pt x="169843" y="314325"/>
                  <a:pt x="195292" y="301645"/>
                  <a:pt x="211455" y="280035"/>
                </a:cubicBezTo>
                <a:lnTo>
                  <a:pt x="250031" y="228600"/>
                </a:lnTo>
                <a:close/>
                <a:moveTo>
                  <a:pt x="321469" y="228600"/>
                </a:moveTo>
                <a:lnTo>
                  <a:pt x="360045" y="280035"/>
                </a:lnTo>
                <a:cubicBezTo>
                  <a:pt x="376208" y="301645"/>
                  <a:pt x="401657" y="314325"/>
                  <a:pt x="428625" y="314325"/>
                </a:cubicBezTo>
                <a:cubicBezTo>
                  <a:pt x="475952" y="314325"/>
                  <a:pt x="514350" y="275927"/>
                  <a:pt x="514350" y="228600"/>
                </a:cubicBezTo>
                <a:cubicBezTo>
                  <a:pt x="514350" y="181273"/>
                  <a:pt x="475952" y="142875"/>
                  <a:pt x="428625" y="142875"/>
                </a:cubicBezTo>
                <a:cubicBezTo>
                  <a:pt x="401657" y="142875"/>
                  <a:pt x="376208" y="155555"/>
                  <a:pt x="360045" y="177165"/>
                </a:cubicBezTo>
                <a:lnTo>
                  <a:pt x="321469" y="22860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1" name="Text 18"/>
          <p:cNvSpPr/>
          <p:nvPr/>
        </p:nvSpPr>
        <p:spPr>
          <a:xfrm>
            <a:off x="10485967" y="6323013"/>
            <a:ext cx="313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千年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43117" y="6932613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文化传承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184900" y="8202613"/>
            <a:ext cx="3886200" cy="863600"/>
          </a:xfrm>
          <a:custGeom>
            <a:avLst/>
            <a:gdLst/>
            <a:ahLst/>
            <a:cxnLst/>
            <a:rect l="l" t="t" r="r" b="b"/>
            <a:pathLst>
              <a:path w="3886200" h="863600">
                <a:moveTo>
                  <a:pt x="203196" y="0"/>
                </a:moveTo>
                <a:lnTo>
                  <a:pt x="3683004" y="0"/>
                </a:lnTo>
                <a:cubicBezTo>
                  <a:pt x="3795226" y="0"/>
                  <a:pt x="3886200" y="90974"/>
                  <a:pt x="3886200" y="203196"/>
                </a:cubicBezTo>
                <a:lnTo>
                  <a:pt x="3886200" y="660404"/>
                </a:lnTo>
                <a:cubicBezTo>
                  <a:pt x="3886200" y="772626"/>
                  <a:pt x="3795226" y="863600"/>
                  <a:pt x="3683004" y="863600"/>
                </a:cubicBezTo>
                <a:lnTo>
                  <a:pt x="203196" y="863600"/>
                </a:lnTo>
                <a:cubicBezTo>
                  <a:pt x="90974" y="863600"/>
                  <a:pt x="0" y="772626"/>
                  <a:pt x="0" y="6604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solidFill>
            <a:srgbClr val="D8A25D"/>
          </a:solidFill>
          <a:ln/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sp>
        <p:nvSpPr>
          <p:cNvPr id="24" name="Text 21"/>
          <p:cNvSpPr/>
          <p:nvPr/>
        </p:nvSpPr>
        <p:spPr>
          <a:xfrm>
            <a:off x="6089650" y="8202613"/>
            <a:ext cx="4076700" cy="863600"/>
          </a:xfrm>
          <a:prstGeom prst="rect">
            <a:avLst/>
          </a:prstGeom>
          <a:noFill/>
          <a:ln/>
        </p:spPr>
        <p:txBody>
          <a:bodyPr wrap="square" lIns="609600" tIns="203200" rIns="609600" bIns="20320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欢迎来到泉州！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19939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42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2400300"/>
            <a:ext cx="54991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本次行程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将为您呈现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41275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" name="Shape 3"/>
          <p:cNvSpPr/>
          <p:nvPr/>
        </p:nvSpPr>
        <p:spPr>
          <a:xfrm>
            <a:off x="508000" y="4787900"/>
            <a:ext cx="5194300" cy="2362200"/>
          </a:xfrm>
          <a:custGeom>
            <a:avLst/>
            <a:gdLst/>
            <a:ahLst/>
            <a:cxnLst/>
            <a:rect l="l" t="t" r="r" b="b"/>
            <a:pathLst>
              <a:path w="5194300" h="2362200">
                <a:moveTo>
                  <a:pt x="203196" y="0"/>
                </a:moveTo>
                <a:lnTo>
                  <a:pt x="4991104" y="0"/>
                </a:lnTo>
                <a:cubicBezTo>
                  <a:pt x="5103326" y="0"/>
                  <a:pt x="5194300" y="90974"/>
                  <a:pt x="5194300" y="203196"/>
                </a:cubicBezTo>
                <a:lnTo>
                  <a:pt x="5194300" y="2159004"/>
                </a:lnTo>
                <a:cubicBezTo>
                  <a:pt x="5194300" y="2271226"/>
                  <a:pt x="5103326" y="2362200"/>
                  <a:pt x="49911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6" name="Text 4"/>
          <p:cNvSpPr/>
          <p:nvPr/>
        </p:nvSpPr>
        <p:spPr>
          <a:xfrm>
            <a:off x="914400" y="5194300"/>
            <a:ext cx="449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探索千年古城的文化脉络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5753100"/>
            <a:ext cx="4483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从世界遗产到市井生活，从舌尖美味到非遗技艺，全方位感受泉州作为"东方第一大港"的深厚底蕴与独特魅力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31587" y="1117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6131587" y="1117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10" name="Shape 8"/>
          <p:cNvSpPr/>
          <p:nvPr/>
        </p:nvSpPr>
        <p:spPr>
          <a:xfrm>
            <a:off x="6410987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11" name="Text 9"/>
          <p:cNvSpPr/>
          <p:nvPr/>
        </p:nvSpPr>
        <p:spPr>
          <a:xfrm>
            <a:off x="6347487" y="1371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72987" y="1473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城市名片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72987" y="2133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历史与荣耀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054028" y="1117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11054028" y="1117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16" name="Shape 14"/>
          <p:cNvSpPr/>
          <p:nvPr/>
        </p:nvSpPr>
        <p:spPr>
          <a:xfrm>
            <a:off x="11333428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17" name="Text 15"/>
          <p:cNvSpPr/>
          <p:nvPr/>
        </p:nvSpPr>
        <p:spPr>
          <a:xfrm>
            <a:off x="11269928" y="1371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095428" y="1473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世遗精华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095428" y="2133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22处遗产点掠影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31587" y="2895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131587" y="2895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2" name="Shape 20"/>
          <p:cNvSpPr/>
          <p:nvPr/>
        </p:nvSpPr>
        <p:spPr>
          <a:xfrm>
            <a:off x="6410987" y="314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3" name="Text 21"/>
          <p:cNvSpPr/>
          <p:nvPr/>
        </p:nvSpPr>
        <p:spPr>
          <a:xfrm>
            <a:off x="6347487" y="3149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72987" y="3251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必游胜地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72987" y="3911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经典与现代交织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054028" y="2895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11054028" y="2895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28" name="Shape 26"/>
          <p:cNvSpPr/>
          <p:nvPr/>
        </p:nvSpPr>
        <p:spPr>
          <a:xfrm>
            <a:off x="11333428" y="314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29" name="Text 27"/>
          <p:cNvSpPr/>
          <p:nvPr/>
        </p:nvSpPr>
        <p:spPr>
          <a:xfrm>
            <a:off x="11269928" y="3149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095428" y="3251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舌尖盛宴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095428" y="3911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古早味与烟火气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31587" y="4673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6131587" y="4673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4" name="Shape 32"/>
          <p:cNvSpPr/>
          <p:nvPr/>
        </p:nvSpPr>
        <p:spPr>
          <a:xfrm>
            <a:off x="6410987" y="4927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5" name="Text 33"/>
          <p:cNvSpPr/>
          <p:nvPr/>
        </p:nvSpPr>
        <p:spPr>
          <a:xfrm>
            <a:off x="6347487" y="4927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72987" y="5029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风情体验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72987" y="5689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非遗与市井生活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54028" y="4673600"/>
            <a:ext cx="4699000" cy="1574800"/>
          </a:xfrm>
          <a:custGeom>
            <a:avLst/>
            <a:gdLst/>
            <a:ahLst/>
            <a:cxnLst/>
            <a:rect l="l" t="t" r="r" b="b"/>
            <a:pathLst>
              <a:path w="4699000" h="1574800">
                <a:moveTo>
                  <a:pt x="50800" y="0"/>
                </a:moveTo>
                <a:lnTo>
                  <a:pt x="4546607" y="0"/>
                </a:lnTo>
                <a:cubicBezTo>
                  <a:pt x="4630771" y="0"/>
                  <a:pt x="4699000" y="68229"/>
                  <a:pt x="4699000" y="152393"/>
                </a:cubicBezTo>
                <a:lnTo>
                  <a:pt x="4699000" y="1422407"/>
                </a:lnTo>
                <a:cubicBezTo>
                  <a:pt x="4699000" y="1506571"/>
                  <a:pt x="4630771" y="1574800"/>
                  <a:pt x="45466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11054028" y="4673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0" name="Shape 38"/>
          <p:cNvSpPr/>
          <p:nvPr/>
        </p:nvSpPr>
        <p:spPr>
          <a:xfrm>
            <a:off x="11333428" y="4927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1" name="Text 39"/>
          <p:cNvSpPr/>
          <p:nvPr/>
        </p:nvSpPr>
        <p:spPr>
          <a:xfrm>
            <a:off x="11269928" y="4927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2095428" y="5029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行程推荐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095428" y="5689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三日游线路规划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31587" y="6451600"/>
            <a:ext cx="9613900" cy="1574800"/>
          </a:xfrm>
          <a:custGeom>
            <a:avLst/>
            <a:gdLst/>
            <a:ahLst/>
            <a:cxnLst/>
            <a:rect l="l" t="t" r="r" b="b"/>
            <a:pathLst>
              <a:path w="9613900" h="1574800">
                <a:moveTo>
                  <a:pt x="50800" y="0"/>
                </a:moveTo>
                <a:lnTo>
                  <a:pt x="9461507" y="0"/>
                </a:lnTo>
                <a:cubicBezTo>
                  <a:pt x="9545671" y="0"/>
                  <a:pt x="9613900" y="68229"/>
                  <a:pt x="9613900" y="152393"/>
                </a:cubicBezTo>
                <a:lnTo>
                  <a:pt x="9613900" y="1422407"/>
                </a:lnTo>
                <a:cubicBezTo>
                  <a:pt x="9613900" y="1506571"/>
                  <a:pt x="9545671" y="1574800"/>
                  <a:pt x="9461507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6131587" y="64516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6" name="Shape 44"/>
          <p:cNvSpPr/>
          <p:nvPr/>
        </p:nvSpPr>
        <p:spPr>
          <a:xfrm>
            <a:off x="6410987" y="670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7" name="Text 45"/>
          <p:cNvSpPr/>
          <p:nvPr/>
        </p:nvSpPr>
        <p:spPr>
          <a:xfrm>
            <a:off x="6347487" y="6705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172987" y="680720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旅游贴士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172987" y="7467600"/>
            <a:ext cx="842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实用信息一览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23333"/>
            <a:ext cx="15483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b="1" spc="35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CITY PROFILE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719667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城市名片 · 历史与荣耀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3333" y="1354667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" name="Shape 3"/>
          <p:cNvSpPr/>
          <p:nvPr/>
        </p:nvSpPr>
        <p:spPr>
          <a:xfrm>
            <a:off x="444500" y="1608667"/>
            <a:ext cx="8318500" cy="1598083"/>
          </a:xfrm>
          <a:custGeom>
            <a:avLst/>
            <a:gdLst/>
            <a:ahLst/>
            <a:cxnLst/>
            <a:rect l="l" t="t" r="r" b="b"/>
            <a:pathLst>
              <a:path w="8318500" h="1598083">
                <a:moveTo>
                  <a:pt x="42333" y="0"/>
                </a:moveTo>
                <a:lnTo>
                  <a:pt x="8191500" y="0"/>
                </a:lnTo>
                <a:cubicBezTo>
                  <a:pt x="8261640" y="0"/>
                  <a:pt x="8318500" y="56860"/>
                  <a:pt x="8318500" y="127000"/>
                </a:cubicBezTo>
                <a:lnTo>
                  <a:pt x="8318500" y="1471084"/>
                </a:lnTo>
                <a:cubicBezTo>
                  <a:pt x="8318500" y="1541224"/>
                  <a:pt x="8261640" y="1598083"/>
                  <a:pt x="8191500" y="1598083"/>
                </a:cubicBezTo>
                <a:lnTo>
                  <a:pt x="42333" y="1598083"/>
                </a:lnTo>
                <a:cubicBezTo>
                  <a:pt x="18953" y="1598083"/>
                  <a:pt x="0" y="1579130"/>
                  <a:pt x="0" y="1555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1750" dist="10583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44500" y="1608667"/>
            <a:ext cx="42333" cy="1598083"/>
          </a:xfrm>
          <a:custGeom>
            <a:avLst/>
            <a:gdLst/>
            <a:ahLst/>
            <a:cxnLst/>
            <a:rect l="l" t="t" r="r" b="b"/>
            <a:pathLst>
              <a:path w="42333" h="1598083">
                <a:moveTo>
                  <a:pt x="42333" y="0"/>
                </a:moveTo>
                <a:lnTo>
                  <a:pt x="42333" y="0"/>
                </a:lnTo>
                <a:lnTo>
                  <a:pt x="42333" y="1598083"/>
                </a:lnTo>
                <a:lnTo>
                  <a:pt x="42333" y="1598083"/>
                </a:lnTo>
                <a:cubicBezTo>
                  <a:pt x="18953" y="1598083"/>
                  <a:pt x="0" y="1579130"/>
                  <a:pt x="0" y="155575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7" name="Shape 5"/>
          <p:cNvSpPr/>
          <p:nvPr/>
        </p:nvSpPr>
        <p:spPr>
          <a:xfrm>
            <a:off x="719667" y="1862667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8" name="Shape 6"/>
          <p:cNvSpPr/>
          <p:nvPr/>
        </p:nvSpPr>
        <p:spPr>
          <a:xfrm>
            <a:off x="920750" y="2032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93563"/>
                </a:moveTo>
                <a:cubicBezTo>
                  <a:pt x="0" y="41870"/>
                  <a:pt x="42664" y="0"/>
                  <a:pt x="95250" y="0"/>
                </a:cubicBezTo>
                <a:cubicBezTo>
                  <a:pt x="147836" y="0"/>
                  <a:pt x="190500" y="41870"/>
                  <a:pt x="190500" y="93563"/>
                </a:cubicBezTo>
                <a:cubicBezTo>
                  <a:pt x="190500" y="152747"/>
                  <a:pt x="130870" y="223689"/>
                  <a:pt x="105966" y="250726"/>
                </a:cubicBezTo>
                <a:cubicBezTo>
                  <a:pt x="100112" y="257076"/>
                  <a:pt x="90339" y="257076"/>
                  <a:pt x="84485" y="250726"/>
                </a:cubicBezTo>
                <a:cubicBezTo>
                  <a:pt x="59581" y="223689"/>
                  <a:pt x="-50" y="152747"/>
                  <a:pt x="-50" y="93563"/>
                </a:cubicBezTo>
                <a:close/>
                <a:moveTo>
                  <a:pt x="95250" y="127000"/>
                </a:moveTo>
                <a:cubicBezTo>
                  <a:pt x="112773" y="127000"/>
                  <a:pt x="127000" y="112773"/>
                  <a:pt x="127000" y="95250"/>
                </a:cubicBezTo>
                <a:cubicBezTo>
                  <a:pt x="127000" y="77727"/>
                  <a:pt x="112773" y="63500"/>
                  <a:pt x="95250" y="63500"/>
                </a:cubicBezTo>
                <a:cubicBezTo>
                  <a:pt x="77727" y="63500"/>
                  <a:pt x="63500" y="77727"/>
                  <a:pt x="63500" y="95250"/>
                </a:cubicBezTo>
                <a:cubicBezTo>
                  <a:pt x="63500" y="112773"/>
                  <a:pt x="77727" y="127000"/>
                  <a:pt x="95250" y="127000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9" name="Text 7"/>
          <p:cNvSpPr/>
          <p:nvPr/>
        </p:nvSpPr>
        <p:spPr>
          <a:xfrm>
            <a:off x="1481667" y="1862667"/>
            <a:ext cx="7154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地理位置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81667" y="2328333"/>
            <a:ext cx="7122583" cy="6244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位于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福建省东南部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，面朝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台湾海峡 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，地理位置得天独厚，是古代海上丝绸之路的重要起点和枢纽港口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3333" y="3201458"/>
            <a:ext cx="8339667" cy="2497667"/>
          </a:xfrm>
          <a:custGeom>
            <a:avLst/>
            <a:gdLst/>
            <a:ahLst/>
            <a:cxnLst/>
            <a:rect l="l" t="t" r="r" b="b"/>
            <a:pathLst>
              <a:path w="8339667" h="2497667">
                <a:moveTo>
                  <a:pt x="127006" y="0"/>
                </a:moveTo>
                <a:lnTo>
                  <a:pt x="8212660" y="0"/>
                </a:lnTo>
                <a:cubicBezTo>
                  <a:pt x="8282804" y="0"/>
                  <a:pt x="8339667" y="56863"/>
                  <a:pt x="8339667" y="127006"/>
                </a:cubicBezTo>
                <a:lnTo>
                  <a:pt x="8339667" y="2370660"/>
                </a:lnTo>
                <a:cubicBezTo>
                  <a:pt x="8339667" y="2440804"/>
                  <a:pt x="8282804" y="2497667"/>
                  <a:pt x="8212660" y="2497667"/>
                </a:cubicBezTo>
                <a:lnTo>
                  <a:pt x="127006" y="2497667"/>
                </a:lnTo>
                <a:cubicBezTo>
                  <a:pt x="56863" y="2497667"/>
                  <a:pt x="0" y="2440804"/>
                  <a:pt x="0" y="2370660"/>
                </a:cubicBezTo>
                <a:lnTo>
                  <a:pt x="0" y="127006"/>
                </a:lnTo>
                <a:cubicBezTo>
                  <a:pt x="0" y="56863"/>
                  <a:pt x="56863" y="0"/>
                  <a:pt x="127006" y="0"/>
                </a:cubicBezTo>
                <a:close/>
              </a:path>
            </a:pathLst>
          </a:custGeom>
          <a:solidFill>
            <a:srgbClr val="3C4A3A"/>
          </a:solidFill>
          <a:ln/>
          <a:effectLst>
            <a:outerShdw sx="100000" sy="100000" kx="0" ky="0" algn="bl" rotWithShape="0" blurRad="63500" dist="42333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677333" y="3455458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0792" y="362479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55277" y="43259"/>
                </a:moveTo>
                <a:cubicBezTo>
                  <a:pt x="159841" y="39638"/>
                  <a:pt x="162719" y="34032"/>
                  <a:pt x="162719" y="27781"/>
                </a:cubicBezTo>
                <a:cubicBezTo>
                  <a:pt x="162719" y="16818"/>
                  <a:pt x="153839" y="7938"/>
                  <a:pt x="142875" y="7938"/>
                </a:cubicBezTo>
                <a:cubicBezTo>
                  <a:pt x="131911" y="7938"/>
                  <a:pt x="123031" y="16818"/>
                  <a:pt x="123031" y="27781"/>
                </a:cubicBezTo>
                <a:cubicBezTo>
                  <a:pt x="123031" y="34032"/>
                  <a:pt x="125958" y="39638"/>
                  <a:pt x="130473" y="43259"/>
                </a:cubicBezTo>
                <a:lnTo>
                  <a:pt x="96540" y="96639"/>
                </a:lnTo>
                <a:cubicBezTo>
                  <a:pt x="91579" y="104428"/>
                  <a:pt x="81012" y="106363"/>
                  <a:pt x="73620" y="100806"/>
                </a:cubicBezTo>
                <a:lnTo>
                  <a:pt x="44103" y="78730"/>
                </a:lnTo>
                <a:cubicBezTo>
                  <a:pt x="46335" y="75555"/>
                  <a:pt x="47625" y="71636"/>
                  <a:pt x="47625" y="67469"/>
                </a:cubicBezTo>
                <a:cubicBezTo>
                  <a:pt x="47625" y="56505"/>
                  <a:pt x="38745" y="47625"/>
                  <a:pt x="27781" y="47625"/>
                </a:cubicBezTo>
                <a:cubicBezTo>
                  <a:pt x="16818" y="47625"/>
                  <a:pt x="7938" y="56505"/>
                  <a:pt x="7938" y="67469"/>
                </a:cubicBezTo>
                <a:cubicBezTo>
                  <a:pt x="7938" y="78284"/>
                  <a:pt x="16619" y="87114"/>
                  <a:pt x="27384" y="87313"/>
                </a:cubicBezTo>
                <a:lnTo>
                  <a:pt x="43557" y="195213"/>
                </a:lnTo>
                <a:cubicBezTo>
                  <a:pt x="45889" y="210741"/>
                  <a:pt x="59234" y="222250"/>
                  <a:pt x="74960" y="222250"/>
                </a:cubicBezTo>
                <a:lnTo>
                  <a:pt x="210790" y="222250"/>
                </a:lnTo>
                <a:cubicBezTo>
                  <a:pt x="226516" y="222250"/>
                  <a:pt x="239861" y="210741"/>
                  <a:pt x="242193" y="195213"/>
                </a:cubicBezTo>
                <a:lnTo>
                  <a:pt x="258366" y="87313"/>
                </a:lnTo>
                <a:cubicBezTo>
                  <a:pt x="269131" y="87114"/>
                  <a:pt x="277813" y="78284"/>
                  <a:pt x="277813" y="67469"/>
                </a:cubicBezTo>
                <a:cubicBezTo>
                  <a:pt x="277813" y="56505"/>
                  <a:pt x="268932" y="47625"/>
                  <a:pt x="257969" y="47625"/>
                </a:cubicBezTo>
                <a:cubicBezTo>
                  <a:pt x="247005" y="47625"/>
                  <a:pt x="238125" y="56505"/>
                  <a:pt x="238125" y="67469"/>
                </a:cubicBezTo>
                <a:cubicBezTo>
                  <a:pt x="238125" y="71636"/>
                  <a:pt x="239415" y="75555"/>
                  <a:pt x="241647" y="78730"/>
                </a:cubicBezTo>
                <a:lnTo>
                  <a:pt x="212179" y="100856"/>
                </a:lnTo>
                <a:cubicBezTo>
                  <a:pt x="204788" y="106412"/>
                  <a:pt x="194221" y="104477"/>
                  <a:pt x="189260" y="96689"/>
                </a:cubicBezTo>
                <a:lnTo>
                  <a:pt x="155277" y="43259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14" name="Text 12"/>
          <p:cNvSpPr/>
          <p:nvPr/>
        </p:nvSpPr>
        <p:spPr>
          <a:xfrm>
            <a:off x="1439333" y="3455458"/>
            <a:ext cx="71966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2E2E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崇高荣誉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479021" y="3963458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01658" y="-10707"/>
                </a:moveTo>
                <a:cubicBezTo>
                  <a:pt x="96118" y="-14097"/>
                  <a:pt x="89132" y="-14097"/>
                  <a:pt x="83592" y="-10707"/>
                </a:cubicBezTo>
                <a:cubicBezTo>
                  <a:pt x="73505" y="-4548"/>
                  <a:pt x="67262" y="-2894"/>
                  <a:pt x="55438" y="-3142"/>
                </a:cubicBezTo>
                <a:cubicBezTo>
                  <a:pt x="48948" y="-3307"/>
                  <a:pt x="42912" y="207"/>
                  <a:pt x="39770" y="5912"/>
                </a:cubicBezTo>
                <a:cubicBezTo>
                  <a:pt x="34106" y="16288"/>
                  <a:pt x="29518" y="20877"/>
                  <a:pt x="19141" y="26541"/>
                </a:cubicBezTo>
                <a:cubicBezTo>
                  <a:pt x="13436" y="29642"/>
                  <a:pt x="9963" y="35719"/>
                  <a:pt x="10087" y="42209"/>
                </a:cubicBezTo>
                <a:cubicBezTo>
                  <a:pt x="10377" y="54033"/>
                  <a:pt x="8682" y="60275"/>
                  <a:pt x="2522" y="70363"/>
                </a:cubicBezTo>
                <a:cubicBezTo>
                  <a:pt x="-868" y="75902"/>
                  <a:pt x="-868" y="82889"/>
                  <a:pt x="2522" y="88429"/>
                </a:cubicBezTo>
                <a:cubicBezTo>
                  <a:pt x="8682" y="98516"/>
                  <a:pt x="10335" y="104758"/>
                  <a:pt x="10087" y="116582"/>
                </a:cubicBezTo>
                <a:cubicBezTo>
                  <a:pt x="9922" y="123073"/>
                  <a:pt x="13436" y="129108"/>
                  <a:pt x="19141" y="132250"/>
                </a:cubicBezTo>
                <a:cubicBezTo>
                  <a:pt x="28277" y="137253"/>
                  <a:pt x="32908" y="141387"/>
                  <a:pt x="37786" y="149407"/>
                </a:cubicBezTo>
                <a:lnTo>
                  <a:pt x="17653" y="189549"/>
                </a:lnTo>
                <a:cubicBezTo>
                  <a:pt x="15214" y="194469"/>
                  <a:pt x="17198" y="200422"/>
                  <a:pt x="22076" y="202861"/>
                </a:cubicBezTo>
                <a:lnTo>
                  <a:pt x="57630" y="220638"/>
                </a:lnTo>
                <a:cubicBezTo>
                  <a:pt x="62384" y="222994"/>
                  <a:pt x="68172" y="221216"/>
                  <a:pt x="70735" y="216586"/>
                </a:cubicBezTo>
                <a:lnTo>
                  <a:pt x="92563" y="177271"/>
                </a:lnTo>
                <a:lnTo>
                  <a:pt x="114391" y="216586"/>
                </a:lnTo>
                <a:cubicBezTo>
                  <a:pt x="116954" y="221216"/>
                  <a:pt x="122742" y="223035"/>
                  <a:pt x="127496" y="220638"/>
                </a:cubicBezTo>
                <a:lnTo>
                  <a:pt x="163049" y="202861"/>
                </a:lnTo>
                <a:cubicBezTo>
                  <a:pt x="167969" y="200422"/>
                  <a:pt x="169953" y="194469"/>
                  <a:pt x="167473" y="189549"/>
                </a:cubicBezTo>
                <a:lnTo>
                  <a:pt x="147381" y="149366"/>
                </a:lnTo>
                <a:cubicBezTo>
                  <a:pt x="152218" y="141345"/>
                  <a:pt x="156890" y="137211"/>
                  <a:pt x="166026" y="132209"/>
                </a:cubicBezTo>
                <a:cubicBezTo>
                  <a:pt x="171731" y="129108"/>
                  <a:pt x="175204" y="123031"/>
                  <a:pt x="175080" y="116541"/>
                </a:cubicBezTo>
                <a:cubicBezTo>
                  <a:pt x="174790" y="104717"/>
                  <a:pt x="176485" y="98475"/>
                  <a:pt x="182645" y="88387"/>
                </a:cubicBezTo>
                <a:cubicBezTo>
                  <a:pt x="186035" y="82848"/>
                  <a:pt x="186035" y="75861"/>
                  <a:pt x="182645" y="70321"/>
                </a:cubicBezTo>
                <a:cubicBezTo>
                  <a:pt x="176485" y="60234"/>
                  <a:pt x="174832" y="53992"/>
                  <a:pt x="175080" y="42168"/>
                </a:cubicBezTo>
                <a:cubicBezTo>
                  <a:pt x="175245" y="35677"/>
                  <a:pt x="171731" y="29642"/>
                  <a:pt x="166026" y="26500"/>
                </a:cubicBezTo>
                <a:cubicBezTo>
                  <a:pt x="155649" y="20836"/>
                  <a:pt x="151061" y="16247"/>
                  <a:pt x="145397" y="5870"/>
                </a:cubicBezTo>
                <a:cubicBezTo>
                  <a:pt x="142296" y="165"/>
                  <a:pt x="136219" y="-3307"/>
                  <a:pt x="129729" y="-3183"/>
                </a:cubicBezTo>
                <a:cubicBezTo>
                  <a:pt x="117905" y="-2894"/>
                  <a:pt x="111662" y="-4589"/>
                  <a:pt x="101575" y="-10749"/>
                </a:cubicBezTo>
                <a:close/>
                <a:moveTo>
                  <a:pt x="92604" y="39688"/>
                </a:moveTo>
                <a:cubicBezTo>
                  <a:pt x="114508" y="39688"/>
                  <a:pt x="132292" y="57471"/>
                  <a:pt x="132292" y="79375"/>
                </a:cubicBezTo>
                <a:cubicBezTo>
                  <a:pt x="132292" y="101279"/>
                  <a:pt x="114508" y="119063"/>
                  <a:pt x="92604" y="119063"/>
                </a:cubicBezTo>
                <a:cubicBezTo>
                  <a:pt x="70700" y="119063"/>
                  <a:pt x="52917" y="101279"/>
                  <a:pt x="52917" y="79375"/>
                </a:cubicBezTo>
                <a:cubicBezTo>
                  <a:pt x="52917" y="57471"/>
                  <a:pt x="70700" y="39688"/>
                  <a:pt x="92604" y="39688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6" name="Text 14"/>
          <p:cNvSpPr/>
          <p:nvPr/>
        </p:nvSpPr>
        <p:spPr>
          <a:xfrm>
            <a:off x="1830917" y="3921125"/>
            <a:ext cx="2656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首批国家历史文化名城</a:t>
            </a:r>
            <a:pPr>
              <a:lnSpc>
                <a:spcPct val="130000"/>
              </a:lnSpc>
            </a:pPr>
            <a:r>
              <a:rPr lang="en-US" sz="1333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（1982年）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65792" y="4344458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0671" y="117740"/>
                </a:moveTo>
                <a:cubicBezTo>
                  <a:pt x="22407" y="118608"/>
                  <a:pt x="24391" y="119063"/>
                  <a:pt x="26458" y="119063"/>
                </a:cubicBezTo>
                <a:lnTo>
                  <a:pt x="47418" y="119063"/>
                </a:lnTo>
                <a:cubicBezTo>
                  <a:pt x="50932" y="119063"/>
                  <a:pt x="54281" y="120468"/>
                  <a:pt x="56761" y="122949"/>
                </a:cubicBezTo>
                <a:lnTo>
                  <a:pt x="62260" y="128447"/>
                </a:lnTo>
                <a:cubicBezTo>
                  <a:pt x="64740" y="130927"/>
                  <a:pt x="68089" y="132333"/>
                  <a:pt x="71603" y="132333"/>
                </a:cubicBezTo>
                <a:lnTo>
                  <a:pt x="79334" y="132333"/>
                </a:lnTo>
                <a:cubicBezTo>
                  <a:pt x="86651" y="132333"/>
                  <a:pt x="92563" y="126421"/>
                  <a:pt x="92563" y="119104"/>
                </a:cubicBezTo>
                <a:lnTo>
                  <a:pt x="92563" y="102567"/>
                </a:lnTo>
                <a:cubicBezTo>
                  <a:pt x="92563" y="97069"/>
                  <a:pt x="96986" y="92646"/>
                  <a:pt x="102485" y="92646"/>
                </a:cubicBezTo>
                <a:cubicBezTo>
                  <a:pt x="107983" y="92646"/>
                  <a:pt x="112407" y="88222"/>
                  <a:pt x="112407" y="82724"/>
                </a:cubicBezTo>
                <a:lnTo>
                  <a:pt x="112407" y="65071"/>
                </a:lnTo>
                <a:cubicBezTo>
                  <a:pt x="112407" y="61557"/>
                  <a:pt x="113812" y="58208"/>
                  <a:pt x="116293" y="55728"/>
                </a:cubicBezTo>
                <a:lnTo>
                  <a:pt x="121791" y="50229"/>
                </a:lnTo>
                <a:cubicBezTo>
                  <a:pt x="124271" y="47749"/>
                  <a:pt x="125677" y="44400"/>
                  <a:pt x="125677" y="40886"/>
                </a:cubicBezTo>
                <a:lnTo>
                  <a:pt x="125677" y="23564"/>
                </a:lnTo>
                <a:cubicBezTo>
                  <a:pt x="125677" y="23068"/>
                  <a:pt x="125636" y="22614"/>
                  <a:pt x="125594" y="22118"/>
                </a:cubicBezTo>
                <a:cubicBezTo>
                  <a:pt x="119228" y="20629"/>
                  <a:pt x="112613" y="19844"/>
                  <a:pt x="105833" y="19844"/>
                </a:cubicBezTo>
                <a:cubicBezTo>
                  <a:pt x="58332" y="19844"/>
                  <a:pt x="19844" y="58332"/>
                  <a:pt x="19844" y="105833"/>
                </a:cubicBezTo>
                <a:cubicBezTo>
                  <a:pt x="19844" y="109885"/>
                  <a:pt x="20133" y="113854"/>
                  <a:pt x="20671" y="117740"/>
                </a:cubicBezTo>
                <a:close/>
                <a:moveTo>
                  <a:pt x="187399" y="133160"/>
                </a:moveTo>
                <a:cubicBezTo>
                  <a:pt x="186076" y="132581"/>
                  <a:pt x="184630" y="132292"/>
                  <a:pt x="183059" y="132292"/>
                </a:cubicBezTo>
                <a:lnTo>
                  <a:pt x="178594" y="132292"/>
                </a:lnTo>
                <a:cubicBezTo>
                  <a:pt x="174956" y="132292"/>
                  <a:pt x="171979" y="129315"/>
                  <a:pt x="171979" y="125677"/>
                </a:cubicBezTo>
                <a:cubicBezTo>
                  <a:pt x="171979" y="122039"/>
                  <a:pt x="169003" y="119063"/>
                  <a:pt x="165365" y="119063"/>
                </a:cubicBezTo>
                <a:lnTo>
                  <a:pt x="151019" y="119063"/>
                </a:lnTo>
                <a:cubicBezTo>
                  <a:pt x="147505" y="119063"/>
                  <a:pt x="144157" y="120468"/>
                  <a:pt x="141676" y="122949"/>
                </a:cubicBezTo>
                <a:lnTo>
                  <a:pt x="122949" y="141676"/>
                </a:lnTo>
                <a:cubicBezTo>
                  <a:pt x="120468" y="144157"/>
                  <a:pt x="119063" y="147505"/>
                  <a:pt x="119063" y="151019"/>
                </a:cubicBezTo>
                <a:lnTo>
                  <a:pt x="119063" y="158750"/>
                </a:lnTo>
                <a:cubicBezTo>
                  <a:pt x="119063" y="166067"/>
                  <a:pt x="124974" y="171979"/>
                  <a:pt x="132292" y="171979"/>
                </a:cubicBezTo>
                <a:lnTo>
                  <a:pt x="140022" y="171979"/>
                </a:lnTo>
                <a:cubicBezTo>
                  <a:pt x="143536" y="171979"/>
                  <a:pt x="146885" y="173385"/>
                  <a:pt x="149366" y="175865"/>
                </a:cubicBezTo>
                <a:cubicBezTo>
                  <a:pt x="150275" y="176775"/>
                  <a:pt x="151309" y="177560"/>
                  <a:pt x="152383" y="178139"/>
                </a:cubicBezTo>
                <a:cubicBezTo>
                  <a:pt x="168631" y="167638"/>
                  <a:pt x="181116" y="151846"/>
                  <a:pt x="187358" y="133160"/>
                </a:cubicBezTo>
                <a:close/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52917" y="152135"/>
                </a:moveTo>
                <a:cubicBezTo>
                  <a:pt x="52917" y="155773"/>
                  <a:pt x="55893" y="158750"/>
                  <a:pt x="59531" y="158750"/>
                </a:cubicBezTo>
                <a:lnTo>
                  <a:pt x="72760" y="158750"/>
                </a:lnTo>
                <a:cubicBezTo>
                  <a:pt x="76398" y="158750"/>
                  <a:pt x="79375" y="155773"/>
                  <a:pt x="79375" y="152135"/>
                </a:cubicBezTo>
                <a:cubicBezTo>
                  <a:pt x="79375" y="148497"/>
                  <a:pt x="76398" y="145521"/>
                  <a:pt x="72760" y="145521"/>
                </a:cubicBezTo>
                <a:lnTo>
                  <a:pt x="59531" y="145521"/>
                </a:lnTo>
                <a:cubicBezTo>
                  <a:pt x="55893" y="145521"/>
                  <a:pt x="52917" y="148497"/>
                  <a:pt x="52917" y="152135"/>
                </a:cubicBezTo>
                <a:close/>
                <a:moveTo>
                  <a:pt x="112448" y="105833"/>
                </a:moveTo>
                <a:cubicBezTo>
                  <a:pt x="108810" y="105833"/>
                  <a:pt x="105833" y="108810"/>
                  <a:pt x="105833" y="112448"/>
                </a:cubicBezTo>
                <a:lnTo>
                  <a:pt x="105833" y="125677"/>
                </a:lnTo>
                <a:cubicBezTo>
                  <a:pt x="105833" y="129315"/>
                  <a:pt x="108810" y="132292"/>
                  <a:pt x="112448" y="132292"/>
                </a:cubicBezTo>
                <a:cubicBezTo>
                  <a:pt x="116086" y="132292"/>
                  <a:pt x="119063" y="129315"/>
                  <a:pt x="119063" y="125677"/>
                </a:cubicBezTo>
                <a:lnTo>
                  <a:pt x="119063" y="112448"/>
                </a:lnTo>
                <a:cubicBezTo>
                  <a:pt x="119063" y="108810"/>
                  <a:pt x="116086" y="105833"/>
                  <a:pt x="112448" y="105833"/>
                </a:cubicBezTo>
                <a:close/>
                <a:moveTo>
                  <a:pt x="132292" y="59531"/>
                </a:moveTo>
                <a:lnTo>
                  <a:pt x="132292" y="72760"/>
                </a:lnTo>
                <a:cubicBezTo>
                  <a:pt x="132292" y="76398"/>
                  <a:pt x="135268" y="79375"/>
                  <a:pt x="138906" y="79375"/>
                </a:cubicBezTo>
                <a:cubicBezTo>
                  <a:pt x="142544" y="79375"/>
                  <a:pt x="145521" y="76398"/>
                  <a:pt x="145521" y="72760"/>
                </a:cubicBezTo>
                <a:lnTo>
                  <a:pt x="145521" y="59531"/>
                </a:lnTo>
                <a:cubicBezTo>
                  <a:pt x="145521" y="55893"/>
                  <a:pt x="142544" y="52917"/>
                  <a:pt x="138906" y="52917"/>
                </a:cubicBezTo>
                <a:cubicBezTo>
                  <a:pt x="135268" y="52917"/>
                  <a:pt x="132292" y="55893"/>
                  <a:pt x="132292" y="59531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8" name="Text 16"/>
          <p:cNvSpPr/>
          <p:nvPr/>
        </p:nvSpPr>
        <p:spPr>
          <a:xfrm>
            <a:off x="1830917" y="4302125"/>
            <a:ext cx="291041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世界遗产名录</a:t>
            </a:r>
            <a:pPr>
              <a:lnSpc>
                <a:spcPct val="130000"/>
              </a:lnSpc>
            </a:pPr>
            <a:r>
              <a:rPr lang="en-US" sz="1333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（2021年）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"泉州：宋元中国的世界海洋商贸中心"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465792" y="4979458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15755" y="-3307"/>
                </a:moveTo>
                <a:cubicBezTo>
                  <a:pt x="115755" y="-8806"/>
                  <a:pt x="111332" y="-13229"/>
                  <a:pt x="105833" y="-13229"/>
                </a:cubicBezTo>
                <a:cubicBezTo>
                  <a:pt x="100335" y="-13229"/>
                  <a:pt x="95911" y="-8806"/>
                  <a:pt x="95911" y="-3307"/>
                </a:cubicBezTo>
                <a:lnTo>
                  <a:pt x="95911" y="6615"/>
                </a:lnTo>
                <a:lnTo>
                  <a:pt x="82682" y="6615"/>
                </a:lnTo>
                <a:cubicBezTo>
                  <a:pt x="77184" y="6615"/>
                  <a:pt x="72760" y="11038"/>
                  <a:pt x="72760" y="16536"/>
                </a:cubicBezTo>
                <a:cubicBezTo>
                  <a:pt x="72760" y="22035"/>
                  <a:pt x="77184" y="26458"/>
                  <a:pt x="82682" y="26458"/>
                </a:cubicBezTo>
                <a:lnTo>
                  <a:pt x="95911" y="26458"/>
                </a:lnTo>
                <a:lnTo>
                  <a:pt x="95911" y="46302"/>
                </a:lnTo>
                <a:lnTo>
                  <a:pt x="55149" y="73505"/>
                </a:lnTo>
                <a:cubicBezTo>
                  <a:pt x="49609" y="77184"/>
                  <a:pt x="46302" y="83344"/>
                  <a:pt x="46302" y="90000"/>
                </a:cubicBezTo>
                <a:lnTo>
                  <a:pt x="46302" y="105833"/>
                </a:lnTo>
                <a:lnTo>
                  <a:pt x="13312" y="124685"/>
                </a:lnTo>
                <a:cubicBezTo>
                  <a:pt x="5085" y="129398"/>
                  <a:pt x="0" y="138162"/>
                  <a:pt x="0" y="147629"/>
                </a:cubicBezTo>
                <a:lnTo>
                  <a:pt x="0" y="185208"/>
                </a:lnTo>
                <a:cubicBezTo>
                  <a:pt x="0" y="199802"/>
                  <a:pt x="11865" y="211667"/>
                  <a:pt x="26458" y="211667"/>
                </a:cubicBezTo>
                <a:cubicBezTo>
                  <a:pt x="57340" y="211667"/>
                  <a:pt x="61764" y="211667"/>
                  <a:pt x="158750" y="211667"/>
                </a:cubicBezTo>
                <a:lnTo>
                  <a:pt x="185208" y="211667"/>
                </a:lnTo>
                <a:cubicBezTo>
                  <a:pt x="199802" y="211667"/>
                  <a:pt x="211667" y="199802"/>
                  <a:pt x="211667" y="185208"/>
                </a:cubicBezTo>
                <a:lnTo>
                  <a:pt x="211667" y="147629"/>
                </a:lnTo>
                <a:cubicBezTo>
                  <a:pt x="211667" y="138121"/>
                  <a:pt x="206582" y="129356"/>
                  <a:pt x="198355" y="124644"/>
                </a:cubicBezTo>
                <a:lnTo>
                  <a:pt x="165365" y="105833"/>
                </a:lnTo>
                <a:lnTo>
                  <a:pt x="165365" y="90000"/>
                </a:lnTo>
                <a:cubicBezTo>
                  <a:pt x="165365" y="83385"/>
                  <a:pt x="162057" y="77184"/>
                  <a:pt x="156518" y="73505"/>
                </a:cubicBezTo>
                <a:lnTo>
                  <a:pt x="115755" y="46302"/>
                </a:lnTo>
                <a:lnTo>
                  <a:pt x="115755" y="26458"/>
                </a:lnTo>
                <a:lnTo>
                  <a:pt x="128984" y="26458"/>
                </a:lnTo>
                <a:cubicBezTo>
                  <a:pt x="134483" y="26458"/>
                  <a:pt x="138906" y="22035"/>
                  <a:pt x="138906" y="16536"/>
                </a:cubicBezTo>
                <a:cubicBezTo>
                  <a:pt x="138906" y="11038"/>
                  <a:pt x="134483" y="6615"/>
                  <a:pt x="128984" y="6615"/>
                </a:cubicBezTo>
                <a:lnTo>
                  <a:pt x="115755" y="6615"/>
                </a:lnTo>
                <a:lnTo>
                  <a:pt x="115755" y="-3307"/>
                </a:lnTo>
                <a:close/>
                <a:moveTo>
                  <a:pt x="105833" y="132292"/>
                </a:moveTo>
                <a:cubicBezTo>
                  <a:pt x="120427" y="132292"/>
                  <a:pt x="132292" y="144157"/>
                  <a:pt x="132292" y="158750"/>
                </a:cubicBezTo>
                <a:lnTo>
                  <a:pt x="132292" y="191823"/>
                </a:lnTo>
                <a:lnTo>
                  <a:pt x="79375" y="191823"/>
                </a:lnTo>
                <a:lnTo>
                  <a:pt x="79375" y="158750"/>
                </a:lnTo>
                <a:cubicBezTo>
                  <a:pt x="79375" y="144157"/>
                  <a:pt x="91240" y="132292"/>
                  <a:pt x="105833" y="132292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0" name="Text 18"/>
          <p:cNvSpPr/>
          <p:nvPr/>
        </p:nvSpPr>
        <p:spPr>
          <a:xfrm>
            <a:off x="1830917" y="4951237"/>
            <a:ext cx="1270000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世界宗教博物馆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830917" y="5205237"/>
            <a:ext cx="1778000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多元文化在此交融共生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3333" y="5699125"/>
            <a:ext cx="8339667" cy="4286250"/>
          </a:xfrm>
          <a:custGeom>
            <a:avLst/>
            <a:gdLst/>
            <a:ahLst/>
            <a:cxnLst/>
            <a:rect l="l" t="t" r="r" b="b"/>
            <a:pathLst>
              <a:path w="8339667" h="4286250">
                <a:moveTo>
                  <a:pt x="127002" y="0"/>
                </a:moveTo>
                <a:lnTo>
                  <a:pt x="8212665" y="0"/>
                </a:lnTo>
                <a:cubicBezTo>
                  <a:pt x="8282806" y="0"/>
                  <a:pt x="8339667" y="56861"/>
                  <a:pt x="8339667" y="127002"/>
                </a:cubicBezTo>
                <a:lnTo>
                  <a:pt x="8339667" y="4159248"/>
                </a:lnTo>
                <a:cubicBezTo>
                  <a:pt x="8339667" y="4229389"/>
                  <a:pt x="8282806" y="4286250"/>
                  <a:pt x="8212665" y="4286250"/>
                </a:cubicBezTo>
                <a:lnTo>
                  <a:pt x="127002" y="4286250"/>
                </a:lnTo>
                <a:cubicBezTo>
                  <a:pt x="56861" y="4286250"/>
                  <a:pt x="0" y="4229389"/>
                  <a:pt x="0" y="4159248"/>
                </a:cubicBezTo>
                <a:lnTo>
                  <a:pt x="0" y="127002"/>
                </a:lnTo>
                <a:cubicBezTo>
                  <a:pt x="0" y="56908"/>
                  <a:pt x="56908" y="0"/>
                  <a:pt x="127002" y="0"/>
                </a:cubicBezTo>
                <a:close/>
              </a:path>
            </a:pathLst>
          </a:custGeom>
          <a:solidFill>
            <a:srgbClr val="A98C6A"/>
          </a:solidFill>
          <a:ln/>
          <a:effectLst>
            <a:outerShdw sx="100000" sy="100000" kx="0" ky="0" algn="bl" rotWithShape="0" blurRad="63500" dist="42333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4194087" y="6037792"/>
            <a:ext cx="793750" cy="635000"/>
          </a:xfrm>
          <a:custGeom>
            <a:avLst/>
            <a:gdLst/>
            <a:ahLst/>
            <a:cxnLst/>
            <a:rect l="l" t="t" r="r" b="b"/>
            <a:pathLst>
              <a:path w="793750" h="635000">
                <a:moveTo>
                  <a:pt x="337344" y="0"/>
                </a:moveTo>
                <a:cubicBezTo>
                  <a:pt x="304478" y="0"/>
                  <a:pt x="277813" y="26665"/>
                  <a:pt x="277813" y="59531"/>
                </a:cubicBezTo>
                <a:lnTo>
                  <a:pt x="277813" y="79375"/>
                </a:lnTo>
                <a:lnTo>
                  <a:pt x="257969" y="79375"/>
                </a:lnTo>
                <a:cubicBezTo>
                  <a:pt x="203150" y="79375"/>
                  <a:pt x="158750" y="123775"/>
                  <a:pt x="158750" y="178594"/>
                </a:cubicBezTo>
                <a:lnTo>
                  <a:pt x="158750" y="313531"/>
                </a:lnTo>
                <a:lnTo>
                  <a:pt x="131961" y="324197"/>
                </a:lnTo>
                <a:cubicBezTo>
                  <a:pt x="113605" y="331515"/>
                  <a:pt x="104056" y="351979"/>
                  <a:pt x="110381" y="370706"/>
                </a:cubicBezTo>
                <a:cubicBezTo>
                  <a:pt x="123279" y="409525"/>
                  <a:pt x="143619" y="444252"/>
                  <a:pt x="169540" y="473770"/>
                </a:cubicBezTo>
                <a:cubicBezTo>
                  <a:pt x="194469" y="462359"/>
                  <a:pt x="221258" y="456530"/>
                  <a:pt x="248047" y="456406"/>
                </a:cubicBezTo>
                <a:cubicBezTo>
                  <a:pt x="289099" y="456158"/>
                  <a:pt x="330274" y="469057"/>
                  <a:pt x="365125" y="495350"/>
                </a:cubicBezTo>
                <a:lnTo>
                  <a:pt x="367109" y="496838"/>
                </a:lnTo>
                <a:lnTo>
                  <a:pt x="367109" y="230188"/>
                </a:lnTo>
                <a:lnTo>
                  <a:pt x="238125" y="281781"/>
                </a:lnTo>
                <a:lnTo>
                  <a:pt x="238125" y="178594"/>
                </a:lnTo>
                <a:cubicBezTo>
                  <a:pt x="238125" y="167680"/>
                  <a:pt x="247055" y="158750"/>
                  <a:pt x="257969" y="158750"/>
                </a:cubicBezTo>
                <a:lnTo>
                  <a:pt x="535781" y="158750"/>
                </a:lnTo>
                <a:cubicBezTo>
                  <a:pt x="546695" y="158750"/>
                  <a:pt x="555625" y="167680"/>
                  <a:pt x="555625" y="178594"/>
                </a:cubicBezTo>
                <a:lnTo>
                  <a:pt x="555625" y="281781"/>
                </a:lnTo>
                <a:lnTo>
                  <a:pt x="426641" y="230187"/>
                </a:lnTo>
                <a:lnTo>
                  <a:pt x="426641" y="496838"/>
                </a:lnTo>
                <a:lnTo>
                  <a:pt x="428625" y="495350"/>
                </a:lnTo>
                <a:cubicBezTo>
                  <a:pt x="462731" y="469677"/>
                  <a:pt x="502915" y="456654"/>
                  <a:pt x="543223" y="456406"/>
                </a:cubicBezTo>
                <a:cubicBezTo>
                  <a:pt x="570880" y="456282"/>
                  <a:pt x="598537" y="461987"/>
                  <a:pt x="624210" y="473770"/>
                </a:cubicBezTo>
                <a:cubicBezTo>
                  <a:pt x="650131" y="444376"/>
                  <a:pt x="670471" y="409525"/>
                  <a:pt x="683369" y="370706"/>
                </a:cubicBezTo>
                <a:cubicBezTo>
                  <a:pt x="689570" y="351854"/>
                  <a:pt x="680145" y="331515"/>
                  <a:pt x="661789" y="324197"/>
                </a:cubicBezTo>
                <a:lnTo>
                  <a:pt x="635000" y="313531"/>
                </a:lnTo>
                <a:lnTo>
                  <a:pt x="635000" y="178594"/>
                </a:lnTo>
                <a:cubicBezTo>
                  <a:pt x="635000" y="123775"/>
                  <a:pt x="590600" y="79375"/>
                  <a:pt x="535781" y="79375"/>
                </a:cubicBezTo>
                <a:lnTo>
                  <a:pt x="515937" y="79375"/>
                </a:lnTo>
                <a:lnTo>
                  <a:pt x="515937" y="59531"/>
                </a:lnTo>
                <a:cubicBezTo>
                  <a:pt x="515937" y="26665"/>
                  <a:pt x="489272" y="0"/>
                  <a:pt x="456406" y="0"/>
                </a:cubicBezTo>
                <a:lnTo>
                  <a:pt x="337344" y="0"/>
                </a:lnTo>
                <a:close/>
                <a:moveTo>
                  <a:pt x="500311" y="590476"/>
                </a:moveTo>
                <a:cubicBezTo>
                  <a:pt x="526728" y="570508"/>
                  <a:pt x="562198" y="570508"/>
                  <a:pt x="588615" y="590476"/>
                </a:cubicBezTo>
                <a:cubicBezTo>
                  <a:pt x="612180" y="608335"/>
                  <a:pt x="640581" y="625450"/>
                  <a:pt x="671959" y="631775"/>
                </a:cubicBezTo>
                <a:cubicBezTo>
                  <a:pt x="704825" y="638473"/>
                  <a:pt x="739304" y="632768"/>
                  <a:pt x="772046" y="608087"/>
                </a:cubicBezTo>
                <a:cubicBezTo>
                  <a:pt x="785192" y="598165"/>
                  <a:pt x="787797" y="579562"/>
                  <a:pt x="777875" y="566415"/>
                </a:cubicBezTo>
                <a:cubicBezTo>
                  <a:pt x="767953" y="553269"/>
                  <a:pt x="749350" y="550664"/>
                  <a:pt x="736203" y="560586"/>
                </a:cubicBezTo>
                <a:cubicBezTo>
                  <a:pt x="717724" y="574477"/>
                  <a:pt x="700732" y="576833"/>
                  <a:pt x="683741" y="573360"/>
                </a:cubicBezTo>
                <a:cubicBezTo>
                  <a:pt x="665262" y="569640"/>
                  <a:pt x="645418" y="558602"/>
                  <a:pt x="624458" y="542851"/>
                </a:cubicBezTo>
                <a:cubicBezTo>
                  <a:pt x="576833" y="506884"/>
                  <a:pt x="512217" y="506884"/>
                  <a:pt x="464468" y="542851"/>
                </a:cubicBezTo>
                <a:cubicBezTo>
                  <a:pt x="434702" y="565299"/>
                  <a:pt x="413990" y="575469"/>
                  <a:pt x="396875" y="575469"/>
                </a:cubicBezTo>
                <a:cubicBezTo>
                  <a:pt x="379760" y="575469"/>
                  <a:pt x="359048" y="565299"/>
                  <a:pt x="329282" y="542851"/>
                </a:cubicBezTo>
                <a:cubicBezTo>
                  <a:pt x="281657" y="506884"/>
                  <a:pt x="217041" y="506884"/>
                  <a:pt x="169292" y="542851"/>
                </a:cubicBezTo>
                <a:cubicBezTo>
                  <a:pt x="142503" y="563066"/>
                  <a:pt x="118070" y="574849"/>
                  <a:pt x="96242" y="574725"/>
                </a:cubicBezTo>
                <a:cubicBezTo>
                  <a:pt x="84336" y="574601"/>
                  <a:pt x="71562" y="571004"/>
                  <a:pt x="57547" y="560462"/>
                </a:cubicBezTo>
                <a:cubicBezTo>
                  <a:pt x="44400" y="550540"/>
                  <a:pt x="25797" y="553145"/>
                  <a:pt x="15875" y="566291"/>
                </a:cubicBezTo>
                <a:cubicBezTo>
                  <a:pt x="5953" y="579437"/>
                  <a:pt x="8682" y="598165"/>
                  <a:pt x="21828" y="608087"/>
                </a:cubicBezTo>
                <a:cubicBezTo>
                  <a:pt x="45517" y="625946"/>
                  <a:pt x="70693" y="634132"/>
                  <a:pt x="95994" y="634256"/>
                </a:cubicBezTo>
                <a:cubicBezTo>
                  <a:pt x="138038" y="634504"/>
                  <a:pt x="175741" y="612676"/>
                  <a:pt x="205259" y="590476"/>
                </a:cubicBezTo>
                <a:cubicBezTo>
                  <a:pt x="231676" y="570508"/>
                  <a:pt x="267146" y="570508"/>
                  <a:pt x="293563" y="590476"/>
                </a:cubicBezTo>
                <a:cubicBezTo>
                  <a:pt x="323577" y="613172"/>
                  <a:pt x="358428" y="635000"/>
                  <a:pt x="396999" y="635000"/>
                </a:cubicBezTo>
                <a:cubicBezTo>
                  <a:pt x="435570" y="635000"/>
                  <a:pt x="470297" y="613048"/>
                  <a:pt x="500435" y="590476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4" name="Text 22"/>
          <p:cNvSpPr/>
          <p:nvPr/>
        </p:nvSpPr>
        <p:spPr>
          <a:xfrm>
            <a:off x="698500" y="6842125"/>
            <a:ext cx="7789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核心定位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62000" y="7604125"/>
            <a:ext cx="7662333" cy="2042583"/>
          </a:xfrm>
          <a:custGeom>
            <a:avLst/>
            <a:gdLst/>
            <a:ahLst/>
            <a:cxnLst/>
            <a:rect l="l" t="t" r="r" b="b"/>
            <a:pathLst>
              <a:path w="7662333" h="2042583">
                <a:moveTo>
                  <a:pt x="84665" y="0"/>
                </a:moveTo>
                <a:lnTo>
                  <a:pt x="7577668" y="0"/>
                </a:lnTo>
                <a:cubicBezTo>
                  <a:pt x="7624427" y="0"/>
                  <a:pt x="7662333" y="37906"/>
                  <a:pt x="7662333" y="84665"/>
                </a:cubicBezTo>
                <a:lnTo>
                  <a:pt x="7662333" y="1957918"/>
                </a:lnTo>
                <a:cubicBezTo>
                  <a:pt x="7662333" y="2004677"/>
                  <a:pt x="7624427" y="2042583"/>
                  <a:pt x="7577668" y="2042583"/>
                </a:cubicBezTo>
                <a:lnTo>
                  <a:pt x="84665" y="2042583"/>
                </a:lnTo>
                <a:cubicBezTo>
                  <a:pt x="37906" y="2042583"/>
                  <a:pt x="0" y="2004677"/>
                  <a:pt x="0" y="1957918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0750" y="7858125"/>
            <a:ext cx="7344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000" b="1" dirty="0">
                <a:solidFill>
                  <a:srgbClr val="D8A25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宋元时期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2500" y="8408458"/>
            <a:ext cx="7281333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（10-14世纪）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36625" y="8874125"/>
            <a:ext cx="7313083" cy="5185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5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"东方第一大港"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12701" y="1820333"/>
            <a:ext cx="6815667" cy="8159750"/>
          </a:xfrm>
          <a:custGeom>
            <a:avLst/>
            <a:gdLst/>
            <a:ahLst/>
            <a:cxnLst/>
            <a:rect l="l" t="t" r="r" b="b"/>
            <a:pathLst>
              <a:path w="6815667" h="8159750">
                <a:moveTo>
                  <a:pt x="84651" y="0"/>
                </a:moveTo>
                <a:lnTo>
                  <a:pt x="6731016" y="0"/>
                </a:lnTo>
                <a:cubicBezTo>
                  <a:pt x="6777767" y="0"/>
                  <a:pt x="6815667" y="37899"/>
                  <a:pt x="6815667" y="84651"/>
                </a:cubicBezTo>
                <a:lnTo>
                  <a:pt x="6815667" y="8075099"/>
                </a:lnTo>
                <a:cubicBezTo>
                  <a:pt x="6815667" y="8121851"/>
                  <a:pt x="6777767" y="8159750"/>
                  <a:pt x="6731016" y="8159750"/>
                </a:cubicBezTo>
                <a:lnTo>
                  <a:pt x="84651" y="8159750"/>
                </a:lnTo>
                <a:cubicBezTo>
                  <a:pt x="37899" y="8159750"/>
                  <a:pt x="0" y="8121851"/>
                  <a:pt x="0" y="8075099"/>
                </a:cubicBezTo>
                <a:lnTo>
                  <a:pt x="0" y="84651"/>
                </a:lnTo>
                <a:cubicBezTo>
                  <a:pt x="0" y="37931"/>
                  <a:pt x="37931" y="0"/>
                  <a:pt x="84651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9233738" y="2032000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0" y="71438"/>
                </a:moveTo>
                <a:cubicBezTo>
                  <a:pt x="0" y="49510"/>
                  <a:pt x="17760" y="31750"/>
                  <a:pt x="39688" y="31750"/>
                </a:cubicBezTo>
                <a:lnTo>
                  <a:pt x="42333" y="31750"/>
                </a:lnTo>
                <a:cubicBezTo>
                  <a:pt x="48187" y="31750"/>
                  <a:pt x="52917" y="36479"/>
                  <a:pt x="52917" y="42333"/>
                </a:cubicBezTo>
                <a:cubicBezTo>
                  <a:pt x="52917" y="48187"/>
                  <a:pt x="48187" y="52917"/>
                  <a:pt x="42333" y="52917"/>
                </a:cubicBezTo>
                <a:lnTo>
                  <a:pt x="39688" y="52917"/>
                </a:lnTo>
                <a:cubicBezTo>
                  <a:pt x="29468" y="52917"/>
                  <a:pt x="21167" y="61218"/>
                  <a:pt x="21167" y="71438"/>
                </a:cubicBezTo>
                <a:lnTo>
                  <a:pt x="21167" y="74083"/>
                </a:lnTo>
                <a:lnTo>
                  <a:pt x="42333" y="74083"/>
                </a:lnTo>
                <a:cubicBezTo>
                  <a:pt x="54008" y="74083"/>
                  <a:pt x="63500" y="83575"/>
                  <a:pt x="63500" y="95250"/>
                </a:cubicBezTo>
                <a:lnTo>
                  <a:pt x="63500" y="116417"/>
                </a:lnTo>
                <a:cubicBezTo>
                  <a:pt x="63500" y="128091"/>
                  <a:pt x="54008" y="137583"/>
                  <a:pt x="42333" y="137583"/>
                </a:cubicBezTo>
                <a:lnTo>
                  <a:pt x="21167" y="137583"/>
                </a:lnTo>
                <a:cubicBezTo>
                  <a:pt x="9492" y="137583"/>
                  <a:pt x="0" y="128091"/>
                  <a:pt x="0" y="116417"/>
                </a:cubicBezTo>
                <a:lnTo>
                  <a:pt x="0" y="71438"/>
                </a:lnTo>
                <a:close/>
                <a:moveTo>
                  <a:pt x="84667" y="71438"/>
                </a:moveTo>
                <a:cubicBezTo>
                  <a:pt x="84667" y="49510"/>
                  <a:pt x="102427" y="31750"/>
                  <a:pt x="124354" y="31750"/>
                </a:cubicBezTo>
                <a:lnTo>
                  <a:pt x="127000" y="31750"/>
                </a:lnTo>
                <a:cubicBezTo>
                  <a:pt x="132854" y="31750"/>
                  <a:pt x="137583" y="36479"/>
                  <a:pt x="137583" y="42333"/>
                </a:cubicBezTo>
                <a:cubicBezTo>
                  <a:pt x="137583" y="48187"/>
                  <a:pt x="132854" y="52917"/>
                  <a:pt x="127000" y="52917"/>
                </a:cubicBezTo>
                <a:lnTo>
                  <a:pt x="124354" y="52917"/>
                </a:lnTo>
                <a:cubicBezTo>
                  <a:pt x="114135" y="52917"/>
                  <a:pt x="105833" y="61218"/>
                  <a:pt x="105833" y="71438"/>
                </a:cubicBezTo>
                <a:lnTo>
                  <a:pt x="105833" y="74083"/>
                </a:lnTo>
                <a:lnTo>
                  <a:pt x="127000" y="74083"/>
                </a:lnTo>
                <a:cubicBezTo>
                  <a:pt x="138675" y="74083"/>
                  <a:pt x="148167" y="83575"/>
                  <a:pt x="148167" y="95250"/>
                </a:cubicBezTo>
                <a:lnTo>
                  <a:pt x="148167" y="116417"/>
                </a:lnTo>
                <a:cubicBezTo>
                  <a:pt x="148167" y="128091"/>
                  <a:pt x="138675" y="137583"/>
                  <a:pt x="127000" y="137583"/>
                </a:cubicBezTo>
                <a:lnTo>
                  <a:pt x="105833" y="137583"/>
                </a:lnTo>
                <a:cubicBezTo>
                  <a:pt x="94159" y="137583"/>
                  <a:pt x="84667" y="128091"/>
                  <a:pt x="84667" y="116417"/>
                </a:cubicBezTo>
                <a:lnTo>
                  <a:pt x="84667" y="71438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1" name="Text 29"/>
          <p:cNvSpPr/>
          <p:nvPr/>
        </p:nvSpPr>
        <p:spPr>
          <a:xfrm>
            <a:off x="9421923" y="1989667"/>
            <a:ext cx="6279444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3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一座泉州城，半部海丝史。宋元时期的繁华贸易，为这座城市留下了璀璨的文化遗产与开放包容的城市品格。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528" y="479528"/>
            <a:ext cx="15380861" cy="239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2" b="1" spc="396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WORLD HERITAGE HIGHLIGHTS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79528" y="815198"/>
            <a:ext cx="15584661" cy="5754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31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世遗精华 · 22处遗产点掠影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9528" y="1534490"/>
            <a:ext cx="15404838" cy="335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99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泉州世界遗产由22处代表性古迹遗址构成，共同讲述了宋元时期海洋贸易的辉煌故事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9528" y="2061971"/>
            <a:ext cx="15296944" cy="5838254"/>
          </a:xfrm>
          <a:custGeom>
            <a:avLst/>
            <a:gdLst/>
            <a:ahLst/>
            <a:cxnLst/>
            <a:rect l="l" t="t" r="r" b="b"/>
            <a:pathLst>
              <a:path w="15296944" h="5838254">
                <a:moveTo>
                  <a:pt x="143855" y="0"/>
                </a:moveTo>
                <a:lnTo>
                  <a:pt x="15153089" y="0"/>
                </a:lnTo>
                <a:cubicBezTo>
                  <a:pt x="15232538" y="0"/>
                  <a:pt x="15296944" y="64406"/>
                  <a:pt x="15296944" y="143855"/>
                </a:cubicBezTo>
                <a:lnTo>
                  <a:pt x="15296944" y="5694399"/>
                </a:lnTo>
                <a:cubicBezTo>
                  <a:pt x="15296944" y="5773848"/>
                  <a:pt x="15232538" y="5838254"/>
                  <a:pt x="15153089" y="5838254"/>
                </a:cubicBezTo>
                <a:lnTo>
                  <a:pt x="143855" y="5838254"/>
                </a:lnTo>
                <a:cubicBezTo>
                  <a:pt x="64406" y="5838254"/>
                  <a:pt x="0" y="5773848"/>
                  <a:pt x="0" y="5694399"/>
                </a:cubicBezTo>
                <a:lnTo>
                  <a:pt x="0" y="143855"/>
                </a:lnTo>
                <a:cubicBezTo>
                  <a:pt x="0" y="64459"/>
                  <a:pt x="64459" y="0"/>
                  <a:pt x="14385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1929" dist="47953" dir="5400000">
              <a:srgbClr val="000000">
                <a:alpha val="10196"/>
              </a:srgbClr>
            </a:outerShdw>
          </a:effectLst>
        </p:spPr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79528" y="2061971"/>
          <a:ext cx="15296944" cy="5838254"/>
        </p:xfrm>
        <a:graphic>
          <a:graphicData uri="http://schemas.openxmlformats.org/drawingml/2006/table">
            <a:tbl>
              <a:tblPr/>
              <a:tblGrid>
                <a:gridCol w="2755127"/>
                <a:gridCol w="4587885"/>
                <a:gridCol w="7953932"/>
              </a:tblGrid>
              <a:tr h="834036"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>
                          <a:solidFill>
                            <a:srgbClr val="F8F5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要素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C4A3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>
                          <a:solidFill>
                            <a:srgbClr val="F8F5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代表遗产点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C4A3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u="none" dirty="0">
                          <a:solidFill>
                            <a:srgbClr val="F8F5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核心看点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C4A3A"/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行政管理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市舶司遗址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中国的海关管理机构遗址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宋元时期管理海外贸易的官方机构，见证了中国古代成熟的海洋贸易管理体系。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多元社群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清净寺、开元寺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伊斯兰教、佛教等信仰共存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阿拉伯穆斯林商人与本地佛教、道教社群和谐共处，形成独特的多元宗教文化景观。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生产基地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德化窑址、安溪冶铁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外销瓷与铁器的产地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德化白瓷远销欧洲，安溪铁器支撑海上贸易，体现了强大的外向型生产能力。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运输网络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洛阳桥、泉州港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古代的"海陆联运"系统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首创"筏型基础"、"种蛎固基"法，体现了古代高超的造桥技术与物流智慧。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贸易往来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九日山祈风石刻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为远洋商船祈风的官方仪典见证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记载宋代官方为商船祈风的史实，反映了当时海上贸易的繁荣与政府的高度重视。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34036"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文明交流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伊斯兰教圣墓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文化传播与融合的象征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u="none" dirty="0">
                          <a:solidFill>
                            <a:srgbClr val="2E2E2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安息着唐代来华的伊斯兰传教士，见证了中华文明与伊斯兰文明的早期交流。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5667297" y="8096033"/>
            <a:ext cx="4927150" cy="575434"/>
          </a:xfrm>
          <a:custGeom>
            <a:avLst/>
            <a:gdLst/>
            <a:ahLst/>
            <a:cxnLst/>
            <a:rect l="l" t="t" r="r" b="b"/>
            <a:pathLst>
              <a:path w="4927150" h="575434">
                <a:moveTo>
                  <a:pt x="287717" y="0"/>
                </a:moveTo>
                <a:lnTo>
                  <a:pt x="4639434" y="0"/>
                </a:lnTo>
                <a:cubicBezTo>
                  <a:pt x="4798335" y="0"/>
                  <a:pt x="4927150" y="128815"/>
                  <a:pt x="4927150" y="287717"/>
                </a:cubicBezTo>
                <a:lnTo>
                  <a:pt x="4927150" y="287717"/>
                </a:lnTo>
                <a:cubicBezTo>
                  <a:pt x="4927150" y="446618"/>
                  <a:pt x="4798335" y="575434"/>
                  <a:pt x="4639434" y="575434"/>
                </a:cubicBezTo>
                <a:lnTo>
                  <a:pt x="287717" y="575434"/>
                </a:lnTo>
                <a:cubicBezTo>
                  <a:pt x="128922" y="575434"/>
                  <a:pt x="0" y="446512"/>
                  <a:pt x="0" y="287717"/>
                </a:cubicBezTo>
                <a:lnTo>
                  <a:pt x="0" y="287717"/>
                </a:lnTo>
                <a:cubicBezTo>
                  <a:pt x="0" y="128922"/>
                  <a:pt x="128922" y="0"/>
                  <a:pt x="287717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8" name="Shape 5"/>
          <p:cNvSpPr/>
          <p:nvPr/>
        </p:nvSpPr>
        <p:spPr>
          <a:xfrm>
            <a:off x="6086884" y="8239892"/>
            <a:ext cx="287717" cy="287717"/>
          </a:xfrm>
          <a:custGeom>
            <a:avLst/>
            <a:gdLst/>
            <a:ahLst/>
            <a:cxnLst/>
            <a:rect l="l" t="t" r="r" b="b"/>
            <a:pathLst>
              <a:path w="287717" h="287717">
                <a:moveTo>
                  <a:pt x="37032" y="128405"/>
                </a:moveTo>
                <a:cubicBezTo>
                  <a:pt x="44506" y="76144"/>
                  <a:pt x="89518" y="35965"/>
                  <a:pt x="143858" y="35965"/>
                </a:cubicBezTo>
                <a:cubicBezTo>
                  <a:pt x="173642" y="35965"/>
                  <a:pt x="200615" y="48046"/>
                  <a:pt x="220171" y="67546"/>
                </a:cubicBezTo>
                <a:cubicBezTo>
                  <a:pt x="220283" y="67658"/>
                  <a:pt x="220396" y="67771"/>
                  <a:pt x="220508" y="67883"/>
                </a:cubicBezTo>
                <a:lnTo>
                  <a:pt x="224779" y="71929"/>
                </a:lnTo>
                <a:lnTo>
                  <a:pt x="197862" y="71929"/>
                </a:lnTo>
                <a:cubicBezTo>
                  <a:pt x="187915" y="71929"/>
                  <a:pt x="179879" y="79965"/>
                  <a:pt x="179879" y="89912"/>
                </a:cubicBezTo>
                <a:cubicBezTo>
                  <a:pt x="179879" y="99858"/>
                  <a:pt x="187915" y="107894"/>
                  <a:pt x="197862" y="107894"/>
                </a:cubicBezTo>
                <a:lnTo>
                  <a:pt x="269791" y="107894"/>
                </a:lnTo>
                <a:cubicBezTo>
                  <a:pt x="279737" y="107894"/>
                  <a:pt x="287773" y="99858"/>
                  <a:pt x="287773" y="89912"/>
                </a:cubicBezTo>
                <a:lnTo>
                  <a:pt x="287773" y="17982"/>
                </a:lnTo>
                <a:cubicBezTo>
                  <a:pt x="287773" y="8036"/>
                  <a:pt x="279737" y="0"/>
                  <a:pt x="269791" y="0"/>
                </a:cubicBezTo>
                <a:cubicBezTo>
                  <a:pt x="259844" y="0"/>
                  <a:pt x="251808" y="8036"/>
                  <a:pt x="251808" y="17982"/>
                </a:cubicBezTo>
                <a:lnTo>
                  <a:pt x="251808" y="47990"/>
                </a:lnTo>
                <a:lnTo>
                  <a:pt x="245458" y="41977"/>
                </a:lnTo>
                <a:cubicBezTo>
                  <a:pt x="219440" y="16072"/>
                  <a:pt x="183476" y="0"/>
                  <a:pt x="143858" y="0"/>
                </a:cubicBezTo>
                <a:cubicBezTo>
                  <a:pt x="71367" y="0"/>
                  <a:pt x="11408" y="53610"/>
                  <a:pt x="1461" y="123347"/>
                </a:cubicBezTo>
                <a:cubicBezTo>
                  <a:pt x="56" y="133181"/>
                  <a:pt x="6856" y="142285"/>
                  <a:pt x="16690" y="143690"/>
                </a:cubicBezTo>
                <a:cubicBezTo>
                  <a:pt x="26524" y="145095"/>
                  <a:pt x="35627" y="138239"/>
                  <a:pt x="37032" y="128461"/>
                </a:cubicBezTo>
                <a:close/>
                <a:moveTo>
                  <a:pt x="286256" y="164369"/>
                </a:moveTo>
                <a:cubicBezTo>
                  <a:pt x="287661" y="154535"/>
                  <a:pt x="280805" y="145432"/>
                  <a:pt x="271027" y="144027"/>
                </a:cubicBezTo>
                <a:cubicBezTo>
                  <a:pt x="261249" y="142622"/>
                  <a:pt x="252089" y="149478"/>
                  <a:pt x="250685" y="159256"/>
                </a:cubicBezTo>
                <a:cubicBezTo>
                  <a:pt x="243211" y="211517"/>
                  <a:pt x="198199" y="251696"/>
                  <a:pt x="143858" y="251696"/>
                </a:cubicBezTo>
                <a:cubicBezTo>
                  <a:pt x="114075" y="251696"/>
                  <a:pt x="87102" y="239614"/>
                  <a:pt x="67546" y="220115"/>
                </a:cubicBezTo>
                <a:cubicBezTo>
                  <a:pt x="67434" y="220002"/>
                  <a:pt x="67321" y="219890"/>
                  <a:pt x="67209" y="219777"/>
                </a:cubicBezTo>
                <a:lnTo>
                  <a:pt x="62938" y="215731"/>
                </a:lnTo>
                <a:lnTo>
                  <a:pt x="89855" y="215731"/>
                </a:lnTo>
                <a:cubicBezTo>
                  <a:pt x="99802" y="215731"/>
                  <a:pt x="107838" y="207696"/>
                  <a:pt x="107838" y="197749"/>
                </a:cubicBezTo>
                <a:cubicBezTo>
                  <a:pt x="107838" y="187803"/>
                  <a:pt x="99802" y="179767"/>
                  <a:pt x="89855" y="179767"/>
                </a:cubicBezTo>
                <a:lnTo>
                  <a:pt x="17982" y="179823"/>
                </a:lnTo>
                <a:cubicBezTo>
                  <a:pt x="13206" y="179823"/>
                  <a:pt x="8598" y="181734"/>
                  <a:pt x="5226" y="185162"/>
                </a:cubicBezTo>
                <a:cubicBezTo>
                  <a:pt x="1854" y="188589"/>
                  <a:pt x="-56" y="193141"/>
                  <a:pt x="0" y="197974"/>
                </a:cubicBezTo>
                <a:lnTo>
                  <a:pt x="562" y="269341"/>
                </a:lnTo>
                <a:cubicBezTo>
                  <a:pt x="618" y="279288"/>
                  <a:pt x="8766" y="287267"/>
                  <a:pt x="18713" y="287155"/>
                </a:cubicBezTo>
                <a:cubicBezTo>
                  <a:pt x="28659" y="287042"/>
                  <a:pt x="36639" y="278950"/>
                  <a:pt x="36527" y="269004"/>
                </a:cubicBezTo>
                <a:lnTo>
                  <a:pt x="36302" y="240064"/>
                </a:lnTo>
                <a:lnTo>
                  <a:pt x="42315" y="245739"/>
                </a:lnTo>
                <a:cubicBezTo>
                  <a:pt x="68333" y="271645"/>
                  <a:pt x="104241" y="287717"/>
                  <a:pt x="143858" y="287717"/>
                </a:cubicBezTo>
                <a:cubicBezTo>
                  <a:pt x="216350" y="287717"/>
                  <a:pt x="276309" y="234107"/>
                  <a:pt x="286256" y="164369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9" name="Text 6"/>
          <p:cNvSpPr/>
          <p:nvPr/>
        </p:nvSpPr>
        <p:spPr>
          <a:xfrm>
            <a:off x="6554424" y="8239892"/>
            <a:ext cx="3704354" cy="287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1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2021年7月25日成功列入《世界遗产名录》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42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MUST-SEE ATTRACTIONS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必游胜地 · 古城核心区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穿行千年古街，仰望双塔，感受闽南精神的生动传承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2260600"/>
            <a:ext cx="7467600" cy="6070600"/>
          </a:xfrm>
          <a:custGeom>
            <a:avLst/>
            <a:gdLst/>
            <a:ahLst/>
            <a:cxnLst/>
            <a:rect l="l" t="t" r="r" b="b"/>
            <a:pathLst>
              <a:path w="7467600" h="6070600">
                <a:moveTo>
                  <a:pt x="50800" y="0"/>
                </a:moveTo>
                <a:lnTo>
                  <a:pt x="7416800" y="0"/>
                </a:lnTo>
                <a:cubicBezTo>
                  <a:pt x="7444837" y="0"/>
                  <a:pt x="7467600" y="22763"/>
                  <a:pt x="7467600" y="50800"/>
                </a:cubicBezTo>
                <a:lnTo>
                  <a:pt x="7467600" y="5918228"/>
                </a:lnTo>
                <a:cubicBezTo>
                  <a:pt x="7467600" y="6002381"/>
                  <a:pt x="7399381" y="6070600"/>
                  <a:pt x="7315228" y="6070600"/>
                </a:cubicBezTo>
                <a:lnTo>
                  <a:pt x="152372" y="6070600"/>
                </a:lnTo>
                <a:cubicBezTo>
                  <a:pt x="68219" y="6070600"/>
                  <a:pt x="0" y="6002381"/>
                  <a:pt x="0" y="591822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08000" y="2260600"/>
            <a:ext cx="7467600" cy="50800"/>
          </a:xfrm>
          <a:custGeom>
            <a:avLst/>
            <a:gdLst/>
            <a:ahLst/>
            <a:cxnLst/>
            <a:rect l="l" t="t" r="r" b="b"/>
            <a:pathLst>
              <a:path w="7467600" h="50800">
                <a:moveTo>
                  <a:pt x="50800" y="0"/>
                </a:moveTo>
                <a:lnTo>
                  <a:pt x="7416800" y="0"/>
                </a:lnTo>
                <a:cubicBezTo>
                  <a:pt x="7444837" y="0"/>
                  <a:pt x="7467600" y="22763"/>
                  <a:pt x="7467600" y="50800"/>
                </a:cubicBezTo>
                <a:lnTo>
                  <a:pt x="746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pic>
        <p:nvPicPr>
          <p:cNvPr id="7" name="Image 0" descr="https://kimi-web-img.moonshot.cn/img/dimg06.c-ctrip.com/88c3e57611702417a10e695df045e0fe42c42a34.jpg">    </p:cNvPr>
          <p:cNvPicPr>
            <a:picLocks noChangeAspect="1"/>
          </p:cNvPicPr>
          <p:nvPr/>
        </p:nvPicPr>
        <p:blipFill>
          <a:blip r:embed="rId1"/>
          <a:srcRect l="0" r="0" t="27188" b="27188"/>
          <a:stretch/>
        </p:blipFill>
        <p:spPr>
          <a:xfrm>
            <a:off x="508000" y="2286000"/>
            <a:ext cx="7467600" cy="28448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508000" y="2286000"/>
            <a:ext cx="7467600" cy="2844800"/>
          </a:xfrm>
          <a:custGeom>
            <a:avLst/>
            <a:gdLst/>
            <a:ahLst/>
            <a:cxnLst/>
            <a:rect l="l" t="t" r="r" b="b"/>
            <a:pathLst>
              <a:path w="7467600" h="2844800">
                <a:moveTo>
                  <a:pt x="0" y="0"/>
                </a:moveTo>
                <a:lnTo>
                  <a:pt x="7467600" y="0"/>
                </a:lnTo>
                <a:lnTo>
                  <a:pt x="7467600" y="2844800"/>
                </a:lnTo>
                <a:lnTo>
                  <a:pt x="0" y="284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711200" y="426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0" name="Text 7"/>
          <p:cNvSpPr/>
          <p:nvPr/>
        </p:nvSpPr>
        <p:spPr>
          <a:xfrm>
            <a:off x="647700" y="4267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73200" y="4216400"/>
            <a:ext cx="259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西街 &amp; 开元寺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73200" y="4673600"/>
            <a:ext cx="248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千年古街 · 城市地标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50" y="54525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30071" y="0"/>
                  <a:pt x="142875" y="12804"/>
                  <a:pt x="142875" y="28575"/>
                </a:cubicBezTo>
                <a:cubicBezTo>
                  <a:pt x="142875" y="44346"/>
                  <a:pt x="130071" y="57150"/>
                  <a:pt x="114300" y="57150"/>
                </a:cubicBezTo>
                <a:cubicBezTo>
                  <a:pt x="98529" y="57150"/>
                  <a:pt x="85725" y="44346"/>
                  <a:pt x="85725" y="28575"/>
                </a:cubicBezTo>
                <a:cubicBezTo>
                  <a:pt x="85725" y="12804"/>
                  <a:pt x="98529" y="0"/>
                  <a:pt x="114300" y="0"/>
                </a:cubicBezTo>
                <a:close/>
                <a:moveTo>
                  <a:pt x="100013" y="71438"/>
                </a:moveTo>
                <a:lnTo>
                  <a:pt x="128588" y="71438"/>
                </a:lnTo>
                <a:cubicBezTo>
                  <a:pt x="144348" y="71438"/>
                  <a:pt x="157163" y="84252"/>
                  <a:pt x="157163" y="100013"/>
                </a:cubicBezTo>
                <a:lnTo>
                  <a:pt x="157163" y="121444"/>
                </a:lnTo>
                <a:cubicBezTo>
                  <a:pt x="157163" y="129347"/>
                  <a:pt x="150778" y="135731"/>
                  <a:pt x="142875" y="135731"/>
                </a:cubicBezTo>
                <a:lnTo>
                  <a:pt x="142071" y="135731"/>
                </a:lnTo>
                <a:lnTo>
                  <a:pt x="137115" y="180156"/>
                </a:lnTo>
                <a:cubicBezTo>
                  <a:pt x="136312" y="187389"/>
                  <a:pt x="130195" y="192881"/>
                  <a:pt x="122917" y="192881"/>
                </a:cubicBezTo>
                <a:lnTo>
                  <a:pt x="105638" y="192881"/>
                </a:lnTo>
                <a:cubicBezTo>
                  <a:pt x="98361" y="192881"/>
                  <a:pt x="92244" y="187389"/>
                  <a:pt x="91440" y="180156"/>
                </a:cubicBezTo>
                <a:lnTo>
                  <a:pt x="86484" y="135731"/>
                </a:lnTo>
                <a:lnTo>
                  <a:pt x="85680" y="135731"/>
                </a:lnTo>
                <a:cubicBezTo>
                  <a:pt x="77778" y="135731"/>
                  <a:pt x="71393" y="129347"/>
                  <a:pt x="71393" y="121444"/>
                </a:cubicBezTo>
                <a:lnTo>
                  <a:pt x="71393" y="100013"/>
                </a:lnTo>
                <a:cubicBezTo>
                  <a:pt x="71393" y="84252"/>
                  <a:pt x="84207" y="71438"/>
                  <a:pt x="99968" y="71438"/>
                </a:cubicBezTo>
                <a:close/>
                <a:moveTo>
                  <a:pt x="184130" y="178683"/>
                </a:moveTo>
                <a:cubicBezTo>
                  <a:pt x="176942" y="176808"/>
                  <a:pt x="168592" y="175290"/>
                  <a:pt x="159395" y="174129"/>
                </a:cubicBezTo>
                <a:lnTo>
                  <a:pt x="161761" y="152832"/>
                </a:lnTo>
                <a:cubicBezTo>
                  <a:pt x="171896" y="154126"/>
                  <a:pt x="181273" y="155823"/>
                  <a:pt x="189488" y="157966"/>
                </a:cubicBezTo>
                <a:cubicBezTo>
                  <a:pt x="199489" y="160556"/>
                  <a:pt x="208508" y="163904"/>
                  <a:pt x="215295" y="168369"/>
                </a:cubicBezTo>
                <a:cubicBezTo>
                  <a:pt x="221858" y="172656"/>
                  <a:pt x="228600" y="179487"/>
                  <a:pt x="228600" y="189354"/>
                </a:cubicBezTo>
                <a:cubicBezTo>
                  <a:pt x="228600" y="199221"/>
                  <a:pt x="221858" y="206053"/>
                  <a:pt x="215295" y="210339"/>
                </a:cubicBezTo>
                <a:cubicBezTo>
                  <a:pt x="208508" y="214759"/>
                  <a:pt x="199445" y="218152"/>
                  <a:pt x="189488" y="220742"/>
                </a:cubicBezTo>
                <a:cubicBezTo>
                  <a:pt x="169352" y="225966"/>
                  <a:pt x="142473" y="228689"/>
                  <a:pt x="114300" y="228689"/>
                </a:cubicBezTo>
                <a:cubicBezTo>
                  <a:pt x="86127" y="228689"/>
                  <a:pt x="59248" y="225966"/>
                  <a:pt x="39112" y="220742"/>
                </a:cubicBezTo>
                <a:cubicBezTo>
                  <a:pt x="29111" y="218063"/>
                  <a:pt x="20092" y="214714"/>
                  <a:pt x="13305" y="210294"/>
                </a:cubicBezTo>
                <a:cubicBezTo>
                  <a:pt x="6742" y="206008"/>
                  <a:pt x="0" y="199177"/>
                  <a:pt x="0" y="189309"/>
                </a:cubicBezTo>
                <a:cubicBezTo>
                  <a:pt x="0" y="179442"/>
                  <a:pt x="6742" y="172611"/>
                  <a:pt x="13305" y="168325"/>
                </a:cubicBezTo>
                <a:cubicBezTo>
                  <a:pt x="20092" y="163904"/>
                  <a:pt x="29155" y="160511"/>
                  <a:pt x="39112" y="157922"/>
                </a:cubicBezTo>
                <a:cubicBezTo>
                  <a:pt x="47372" y="155778"/>
                  <a:pt x="56748" y="154082"/>
                  <a:pt x="66839" y="152787"/>
                </a:cubicBezTo>
                <a:lnTo>
                  <a:pt x="69205" y="174129"/>
                </a:lnTo>
                <a:cubicBezTo>
                  <a:pt x="60008" y="175290"/>
                  <a:pt x="51658" y="176852"/>
                  <a:pt x="44470" y="178683"/>
                </a:cubicBezTo>
                <a:cubicBezTo>
                  <a:pt x="19199" y="185202"/>
                  <a:pt x="19199" y="193372"/>
                  <a:pt x="44470" y="199891"/>
                </a:cubicBezTo>
                <a:cubicBezTo>
                  <a:pt x="62285" y="204490"/>
                  <a:pt x="87243" y="207124"/>
                  <a:pt x="114300" y="207124"/>
                </a:cubicBezTo>
                <a:cubicBezTo>
                  <a:pt x="141357" y="207124"/>
                  <a:pt x="166315" y="204490"/>
                  <a:pt x="184130" y="199891"/>
                </a:cubicBezTo>
                <a:cubicBezTo>
                  <a:pt x="209401" y="193372"/>
                  <a:pt x="209401" y="185202"/>
                  <a:pt x="184130" y="178683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4" name="Text 11"/>
          <p:cNvSpPr/>
          <p:nvPr/>
        </p:nvSpPr>
        <p:spPr>
          <a:xfrm>
            <a:off x="1155700" y="53848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西街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2000" y="57912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泉州老城的缩影，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千年古街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，是感受古城烟火气与品尝地道小吃的最佳去处。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50" y="66717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1438" y="35272"/>
                </a:moveTo>
                <a:lnTo>
                  <a:pt x="71438" y="71438"/>
                </a:lnTo>
                <a:lnTo>
                  <a:pt x="51435" y="86439"/>
                </a:lnTo>
                <a:cubicBezTo>
                  <a:pt x="46033" y="90502"/>
                  <a:pt x="42863" y="96842"/>
                  <a:pt x="42863" y="103584"/>
                </a:cubicBezTo>
                <a:lnTo>
                  <a:pt x="42863" y="121444"/>
                </a:lnTo>
                <a:lnTo>
                  <a:pt x="15806" y="134972"/>
                </a:lnTo>
                <a:cubicBezTo>
                  <a:pt x="6117" y="139839"/>
                  <a:pt x="0" y="149706"/>
                  <a:pt x="0" y="160556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cubicBezTo>
                  <a:pt x="61927" y="228600"/>
                  <a:pt x="66705" y="228600"/>
                  <a:pt x="171450" y="228600"/>
                </a:cubicBezTo>
                <a:lnTo>
                  <a:pt x="200025" y="228600"/>
                </a:lnTo>
                <a:cubicBezTo>
                  <a:pt x="215786" y="228600"/>
                  <a:pt x="228600" y="215786"/>
                  <a:pt x="228600" y="200025"/>
                </a:cubicBezTo>
                <a:lnTo>
                  <a:pt x="228600" y="160556"/>
                </a:lnTo>
                <a:cubicBezTo>
                  <a:pt x="228600" y="149751"/>
                  <a:pt x="222483" y="139839"/>
                  <a:pt x="212794" y="135017"/>
                </a:cubicBezTo>
                <a:lnTo>
                  <a:pt x="185738" y="121444"/>
                </a:lnTo>
                <a:lnTo>
                  <a:pt x="185738" y="103584"/>
                </a:lnTo>
                <a:cubicBezTo>
                  <a:pt x="185738" y="96842"/>
                  <a:pt x="182567" y="90502"/>
                  <a:pt x="177165" y="86439"/>
                </a:cubicBezTo>
                <a:lnTo>
                  <a:pt x="157163" y="71438"/>
                </a:lnTo>
                <a:lnTo>
                  <a:pt x="157163" y="35272"/>
                </a:lnTo>
                <a:cubicBezTo>
                  <a:pt x="157163" y="31031"/>
                  <a:pt x="155287" y="27012"/>
                  <a:pt x="152028" y="24289"/>
                </a:cubicBezTo>
                <a:lnTo>
                  <a:pt x="121176" y="-1429"/>
                </a:lnTo>
                <a:cubicBezTo>
                  <a:pt x="117202" y="-4733"/>
                  <a:pt x="111442" y="-4733"/>
                  <a:pt x="107469" y="-1429"/>
                </a:cubicBezTo>
                <a:lnTo>
                  <a:pt x="76572" y="24289"/>
                </a:lnTo>
                <a:cubicBezTo>
                  <a:pt x="73313" y="27012"/>
                  <a:pt x="71438" y="31031"/>
                  <a:pt x="71438" y="35272"/>
                </a:cubicBezTo>
                <a:close/>
                <a:moveTo>
                  <a:pt x="114300" y="142875"/>
                </a:moveTo>
                <a:cubicBezTo>
                  <a:pt x="130061" y="142875"/>
                  <a:pt x="142875" y="155689"/>
                  <a:pt x="142875" y="171450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71450"/>
                </a:lnTo>
                <a:cubicBezTo>
                  <a:pt x="85725" y="155689"/>
                  <a:pt x="98539" y="142875"/>
                  <a:pt x="114300" y="142875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7" name="Text 14"/>
          <p:cNvSpPr/>
          <p:nvPr/>
        </p:nvSpPr>
        <p:spPr>
          <a:xfrm>
            <a:off x="1155700" y="66040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开元寺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62000" y="70104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福建省内规模最大的佛教寺院，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镇国塔、仁寿塔（东西塔）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是泉州无可替代的城市地标。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62000" y="7670800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101599" y="0"/>
                </a:moveTo>
                <a:lnTo>
                  <a:pt x="6858001" y="0"/>
                </a:lnTo>
                <a:cubicBezTo>
                  <a:pt x="6914113" y="0"/>
                  <a:pt x="6959600" y="45487"/>
                  <a:pt x="6959600" y="101599"/>
                </a:cubicBezTo>
                <a:lnTo>
                  <a:pt x="6959600" y="812801"/>
                </a:lnTo>
                <a:cubicBezTo>
                  <a:pt x="6959600" y="868913"/>
                  <a:pt x="6914113" y="914400"/>
                  <a:pt x="6858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942975" y="791633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1" name="Text 18"/>
          <p:cNvSpPr/>
          <p:nvPr/>
        </p:nvSpPr>
        <p:spPr>
          <a:xfrm>
            <a:off x="1155700" y="7823200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站着像东西塔，躺下像洛阳桥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25500" y="8178800"/>
            <a:ext cx="674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 闽南精神的生动写照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80400" y="2260600"/>
            <a:ext cx="7467600" cy="6070600"/>
          </a:xfrm>
          <a:custGeom>
            <a:avLst/>
            <a:gdLst/>
            <a:ahLst/>
            <a:cxnLst/>
            <a:rect l="l" t="t" r="r" b="b"/>
            <a:pathLst>
              <a:path w="7467600" h="6070600">
                <a:moveTo>
                  <a:pt x="50800" y="0"/>
                </a:moveTo>
                <a:lnTo>
                  <a:pt x="7416800" y="0"/>
                </a:lnTo>
                <a:cubicBezTo>
                  <a:pt x="7444837" y="0"/>
                  <a:pt x="7467600" y="22763"/>
                  <a:pt x="7467600" y="50800"/>
                </a:cubicBezTo>
                <a:lnTo>
                  <a:pt x="7467600" y="5918228"/>
                </a:lnTo>
                <a:cubicBezTo>
                  <a:pt x="7467600" y="6002381"/>
                  <a:pt x="7399381" y="6070600"/>
                  <a:pt x="7315228" y="6070600"/>
                </a:cubicBezTo>
                <a:lnTo>
                  <a:pt x="152372" y="6070600"/>
                </a:lnTo>
                <a:cubicBezTo>
                  <a:pt x="68219" y="6070600"/>
                  <a:pt x="0" y="6002381"/>
                  <a:pt x="0" y="5918228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8280400" y="2260600"/>
            <a:ext cx="7467600" cy="50800"/>
          </a:xfrm>
          <a:custGeom>
            <a:avLst/>
            <a:gdLst/>
            <a:ahLst/>
            <a:cxnLst/>
            <a:rect l="l" t="t" r="r" b="b"/>
            <a:pathLst>
              <a:path w="7467600" h="50800">
                <a:moveTo>
                  <a:pt x="50800" y="0"/>
                </a:moveTo>
                <a:lnTo>
                  <a:pt x="7416800" y="0"/>
                </a:lnTo>
                <a:cubicBezTo>
                  <a:pt x="7444837" y="0"/>
                  <a:pt x="7467600" y="22763"/>
                  <a:pt x="7467600" y="50800"/>
                </a:cubicBezTo>
                <a:lnTo>
                  <a:pt x="74676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pic>
        <p:nvPicPr>
          <p:cNvPr id="25" name="Image 1" descr="https://kimi-web-img.moonshot.cn/img/pic.huitu.com/6bf76539ee4989eab7ecb290879a2b0cd41a76f8.jpg">    </p:cNvPr>
          <p:cNvPicPr>
            <a:picLocks noChangeAspect="1"/>
          </p:cNvPicPr>
          <p:nvPr/>
        </p:nvPicPr>
        <p:blipFill>
          <a:blip r:embed="rId2"/>
          <a:srcRect l="0" r="0" t="21323" b="21323"/>
          <a:stretch/>
        </p:blipFill>
        <p:spPr>
          <a:xfrm>
            <a:off x="8280400" y="2286000"/>
            <a:ext cx="7467600" cy="2844800"/>
          </a:xfrm>
          <a:prstGeom prst="roundRect">
            <a:avLst>
              <a:gd name="adj" fmla="val 0"/>
            </a:avLst>
          </a:prstGeom>
        </p:spPr>
      </p:pic>
      <p:sp>
        <p:nvSpPr>
          <p:cNvPr id="26" name="Shape 22"/>
          <p:cNvSpPr/>
          <p:nvPr/>
        </p:nvSpPr>
        <p:spPr>
          <a:xfrm>
            <a:off x="8280400" y="2286000"/>
            <a:ext cx="7467600" cy="2844800"/>
          </a:xfrm>
          <a:custGeom>
            <a:avLst/>
            <a:gdLst/>
            <a:ahLst/>
            <a:cxnLst/>
            <a:rect l="l" t="t" r="r" b="b"/>
            <a:pathLst>
              <a:path w="7467600" h="2844800">
                <a:moveTo>
                  <a:pt x="0" y="0"/>
                </a:moveTo>
                <a:lnTo>
                  <a:pt x="7467600" y="0"/>
                </a:lnTo>
                <a:lnTo>
                  <a:pt x="7467600" y="2844800"/>
                </a:lnTo>
                <a:lnTo>
                  <a:pt x="0" y="284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A98C6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7" name="Shape 23"/>
          <p:cNvSpPr/>
          <p:nvPr/>
        </p:nvSpPr>
        <p:spPr>
          <a:xfrm>
            <a:off x="8483600" y="426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8" name="Text 24"/>
          <p:cNvSpPr/>
          <p:nvPr/>
        </p:nvSpPr>
        <p:spPr>
          <a:xfrm>
            <a:off x="8420100" y="4267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9245600" y="4216400"/>
            <a:ext cx="259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中山路 &amp; 骑楼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9245600" y="4673600"/>
            <a:ext cx="248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中国十大历史文化名街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8580438" y="545253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9791" y="-11564"/>
                </a:moveTo>
                <a:cubicBezTo>
                  <a:pt x="103808" y="-15225"/>
                  <a:pt x="96262" y="-15225"/>
                  <a:pt x="90279" y="-11564"/>
                </a:cubicBezTo>
                <a:cubicBezTo>
                  <a:pt x="79385" y="-4911"/>
                  <a:pt x="72643" y="-3125"/>
                  <a:pt x="59874" y="-3393"/>
                </a:cubicBezTo>
                <a:cubicBezTo>
                  <a:pt x="52864" y="-3572"/>
                  <a:pt x="46345" y="223"/>
                  <a:pt x="42952" y="6385"/>
                </a:cubicBezTo>
                <a:cubicBezTo>
                  <a:pt x="36835" y="17591"/>
                  <a:pt x="31879" y="22547"/>
                  <a:pt x="20672" y="28664"/>
                </a:cubicBezTo>
                <a:cubicBezTo>
                  <a:pt x="14511" y="32013"/>
                  <a:pt x="10760" y="38576"/>
                  <a:pt x="10894" y="45586"/>
                </a:cubicBezTo>
                <a:cubicBezTo>
                  <a:pt x="11207" y="58356"/>
                  <a:pt x="9376" y="65097"/>
                  <a:pt x="2724" y="75992"/>
                </a:cubicBezTo>
                <a:cubicBezTo>
                  <a:pt x="-938" y="81975"/>
                  <a:pt x="-938" y="89520"/>
                  <a:pt x="2724" y="95503"/>
                </a:cubicBezTo>
                <a:cubicBezTo>
                  <a:pt x="9376" y="106397"/>
                  <a:pt x="11162" y="113139"/>
                  <a:pt x="10894" y="125909"/>
                </a:cubicBezTo>
                <a:cubicBezTo>
                  <a:pt x="10716" y="132918"/>
                  <a:pt x="14511" y="139437"/>
                  <a:pt x="20672" y="142830"/>
                </a:cubicBezTo>
                <a:cubicBezTo>
                  <a:pt x="30540" y="148233"/>
                  <a:pt x="35540" y="152698"/>
                  <a:pt x="40809" y="161359"/>
                </a:cubicBezTo>
                <a:lnTo>
                  <a:pt x="19065" y="204713"/>
                </a:lnTo>
                <a:cubicBezTo>
                  <a:pt x="16431" y="210026"/>
                  <a:pt x="18574" y="216456"/>
                  <a:pt x="23842" y="219090"/>
                </a:cubicBezTo>
                <a:lnTo>
                  <a:pt x="62240" y="238289"/>
                </a:lnTo>
                <a:cubicBezTo>
                  <a:pt x="67374" y="240834"/>
                  <a:pt x="73625" y="238914"/>
                  <a:pt x="76393" y="233913"/>
                </a:cubicBezTo>
                <a:lnTo>
                  <a:pt x="99968" y="191453"/>
                </a:lnTo>
                <a:lnTo>
                  <a:pt x="123542" y="233913"/>
                </a:lnTo>
                <a:cubicBezTo>
                  <a:pt x="126310" y="238914"/>
                  <a:pt x="132561" y="240878"/>
                  <a:pt x="137696" y="238289"/>
                </a:cubicBezTo>
                <a:lnTo>
                  <a:pt x="176093" y="219090"/>
                </a:lnTo>
                <a:cubicBezTo>
                  <a:pt x="181407" y="216456"/>
                  <a:pt x="183550" y="210026"/>
                  <a:pt x="180871" y="204713"/>
                </a:cubicBezTo>
                <a:lnTo>
                  <a:pt x="159172" y="161315"/>
                </a:lnTo>
                <a:cubicBezTo>
                  <a:pt x="164396" y="152653"/>
                  <a:pt x="169441" y="148188"/>
                  <a:pt x="179308" y="142786"/>
                </a:cubicBezTo>
                <a:cubicBezTo>
                  <a:pt x="185470" y="139437"/>
                  <a:pt x="189220" y="132874"/>
                  <a:pt x="189086" y="125864"/>
                </a:cubicBezTo>
                <a:cubicBezTo>
                  <a:pt x="188774" y="113094"/>
                  <a:pt x="190604" y="106353"/>
                  <a:pt x="197257" y="95458"/>
                </a:cubicBezTo>
                <a:cubicBezTo>
                  <a:pt x="200918" y="89475"/>
                  <a:pt x="200918" y="81930"/>
                  <a:pt x="197257" y="75947"/>
                </a:cubicBezTo>
                <a:cubicBezTo>
                  <a:pt x="190604" y="65053"/>
                  <a:pt x="188818" y="58311"/>
                  <a:pt x="189086" y="45541"/>
                </a:cubicBezTo>
                <a:cubicBezTo>
                  <a:pt x="189265" y="38532"/>
                  <a:pt x="185470" y="32013"/>
                  <a:pt x="179308" y="28620"/>
                </a:cubicBezTo>
                <a:cubicBezTo>
                  <a:pt x="168101" y="22503"/>
                  <a:pt x="163145" y="17547"/>
                  <a:pt x="157029" y="6340"/>
                </a:cubicBezTo>
                <a:cubicBezTo>
                  <a:pt x="153680" y="179"/>
                  <a:pt x="147117" y="-3572"/>
                  <a:pt x="140107" y="-3438"/>
                </a:cubicBezTo>
                <a:cubicBezTo>
                  <a:pt x="127337" y="-3125"/>
                  <a:pt x="120595" y="-4956"/>
                  <a:pt x="109701" y="-11609"/>
                </a:cubicBezTo>
                <a:close/>
                <a:moveTo>
                  <a:pt x="100013" y="42863"/>
                </a:moveTo>
                <a:cubicBezTo>
                  <a:pt x="123669" y="42863"/>
                  <a:pt x="142875" y="62069"/>
                  <a:pt x="142875" y="85725"/>
                </a:cubicBezTo>
                <a:cubicBezTo>
                  <a:pt x="142875" y="109381"/>
                  <a:pt x="123669" y="128588"/>
                  <a:pt x="100013" y="128588"/>
                </a:cubicBezTo>
                <a:cubicBezTo>
                  <a:pt x="76356" y="128588"/>
                  <a:pt x="57150" y="109381"/>
                  <a:pt x="57150" y="85725"/>
                </a:cubicBezTo>
                <a:cubicBezTo>
                  <a:pt x="57150" y="62069"/>
                  <a:pt x="76356" y="42863"/>
                  <a:pt x="100012" y="42863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2" name="Text 28"/>
          <p:cNvSpPr/>
          <p:nvPr/>
        </p:nvSpPr>
        <p:spPr>
          <a:xfrm>
            <a:off x="8928100" y="53848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荣誉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8534400" y="5791200"/>
            <a:ext cx="7061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中国十大历史文化名街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之一，是南洋华侨返乡建设的典型范例。</a:t>
            </a:r>
            <a:endParaRPr lang="en-US" sz="1600" dirty="0"/>
          </a:p>
        </p:txBody>
      </p:sp>
      <p:sp>
        <p:nvSpPr>
          <p:cNvPr id="34" name="Shape 30"/>
          <p:cNvSpPr/>
          <p:nvPr/>
        </p:nvSpPr>
        <p:spPr>
          <a:xfrm>
            <a:off x="8566150" y="634153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cubicBezTo>
                  <a:pt x="0" y="36478"/>
                  <a:pt x="6385" y="42863"/>
                  <a:pt x="14288" y="42863"/>
                </a:cubicBezTo>
                <a:lnTo>
                  <a:pt x="214313" y="42863"/>
                </a:lnTo>
                <a:cubicBezTo>
                  <a:pt x="222215" y="42863"/>
                  <a:pt x="228600" y="36478"/>
                  <a:pt x="228600" y="28575"/>
                </a:cubicBezTo>
                <a:cubicBezTo>
                  <a:pt x="228600" y="20672"/>
                  <a:pt x="222215" y="14288"/>
                  <a:pt x="214313" y="14288"/>
                </a:cubicBezTo>
                <a:lnTo>
                  <a:pt x="14288" y="14288"/>
                </a:lnTo>
                <a:close/>
                <a:moveTo>
                  <a:pt x="14288" y="185738"/>
                </a:moveTo>
                <a:cubicBezTo>
                  <a:pt x="6385" y="185738"/>
                  <a:pt x="0" y="192122"/>
                  <a:pt x="0" y="200025"/>
                </a:cubicBezTo>
                <a:cubicBezTo>
                  <a:pt x="0" y="207928"/>
                  <a:pt x="6385" y="214313"/>
                  <a:pt x="14288" y="214313"/>
                </a:cubicBezTo>
                <a:lnTo>
                  <a:pt x="71438" y="214313"/>
                </a:lnTo>
                <a:lnTo>
                  <a:pt x="71438" y="157163"/>
                </a:lnTo>
                <a:cubicBezTo>
                  <a:pt x="71438" y="133499"/>
                  <a:pt x="90636" y="114300"/>
                  <a:pt x="114300" y="114300"/>
                </a:cubicBezTo>
                <a:cubicBezTo>
                  <a:pt x="137964" y="114300"/>
                  <a:pt x="157163" y="133499"/>
                  <a:pt x="157163" y="157163"/>
                </a:cubicBezTo>
                <a:lnTo>
                  <a:pt x="157163" y="214313"/>
                </a:ln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214313" y="64294"/>
                </a:lnTo>
                <a:lnTo>
                  <a:pt x="14288" y="64294"/>
                </a:lnTo>
                <a:lnTo>
                  <a:pt x="14288" y="185738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5" name="Text 31"/>
          <p:cNvSpPr/>
          <p:nvPr/>
        </p:nvSpPr>
        <p:spPr>
          <a:xfrm>
            <a:off x="8928100" y="6273800"/>
            <a:ext cx="668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建筑特色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534400" y="6680200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连绵的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骑楼建筑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，是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C4A3A"/>
                </a:solidFill>
                <a:highlight>
                  <a:srgbClr val="D8A25D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南洋风格与闽南特色的完美结合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，既可遮阳避雨，又适合逛街购物。</a:t>
            </a:r>
            <a:endParaRPr lang="en-US" sz="1600" dirty="0"/>
          </a:p>
        </p:txBody>
      </p:sp>
      <p:sp>
        <p:nvSpPr>
          <p:cNvPr id="37" name="Shape 33"/>
          <p:cNvSpPr/>
          <p:nvPr/>
        </p:nvSpPr>
        <p:spPr>
          <a:xfrm>
            <a:off x="8534400" y="7340600"/>
            <a:ext cx="6959600" cy="863600"/>
          </a:xfrm>
          <a:custGeom>
            <a:avLst/>
            <a:gdLst/>
            <a:ahLst/>
            <a:cxnLst/>
            <a:rect l="l" t="t" r="r" b="b"/>
            <a:pathLst>
              <a:path w="6959600" h="863600">
                <a:moveTo>
                  <a:pt x="101603" y="0"/>
                </a:moveTo>
                <a:lnTo>
                  <a:pt x="6857997" y="0"/>
                </a:lnTo>
                <a:cubicBezTo>
                  <a:pt x="6914111" y="0"/>
                  <a:pt x="6959600" y="45489"/>
                  <a:pt x="6959600" y="101603"/>
                </a:cubicBezTo>
                <a:lnTo>
                  <a:pt x="6959600" y="761997"/>
                </a:lnTo>
                <a:cubicBezTo>
                  <a:pt x="6959600" y="818111"/>
                  <a:pt x="6914111" y="863600"/>
                  <a:pt x="6857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8" name="Shape 34"/>
          <p:cNvSpPr/>
          <p:nvPr/>
        </p:nvSpPr>
        <p:spPr>
          <a:xfrm>
            <a:off x="9635067" y="749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9" name="Text 35"/>
          <p:cNvSpPr/>
          <p:nvPr/>
        </p:nvSpPr>
        <p:spPr>
          <a:xfrm>
            <a:off x="8642350" y="7797800"/>
            <a:ext cx="223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遮阳避雨</a:t>
            </a:r>
            <a:endParaRPr lang="en-US" sz="1600" dirty="0"/>
          </a:p>
        </p:txBody>
      </p:sp>
      <p:sp>
        <p:nvSpPr>
          <p:cNvPr id="40" name="Shape 36"/>
          <p:cNvSpPr/>
          <p:nvPr/>
        </p:nvSpPr>
        <p:spPr>
          <a:xfrm>
            <a:off x="11887200" y="749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5230" y="35868"/>
                </a:moveTo>
                <a:cubicBezTo>
                  <a:pt x="18653" y="24011"/>
                  <a:pt x="29518" y="15875"/>
                  <a:pt x="41870" y="15875"/>
                </a:cubicBezTo>
                <a:lnTo>
                  <a:pt x="212527" y="15875"/>
                </a:lnTo>
                <a:cubicBezTo>
                  <a:pt x="224879" y="15875"/>
                  <a:pt x="235744" y="24011"/>
                  <a:pt x="239216" y="35868"/>
                </a:cubicBezTo>
                <a:lnTo>
                  <a:pt x="250825" y="75654"/>
                </a:lnTo>
                <a:cubicBezTo>
                  <a:pt x="257175" y="97334"/>
                  <a:pt x="240854" y="119063"/>
                  <a:pt x="218281" y="119063"/>
                </a:cubicBezTo>
                <a:cubicBezTo>
                  <a:pt x="205234" y="119063"/>
                  <a:pt x="193774" y="111671"/>
                  <a:pt x="188119" y="100657"/>
                </a:cubicBezTo>
                <a:cubicBezTo>
                  <a:pt x="182364" y="111522"/>
                  <a:pt x="170954" y="119063"/>
                  <a:pt x="157659" y="119063"/>
                </a:cubicBezTo>
                <a:cubicBezTo>
                  <a:pt x="144463" y="119063"/>
                  <a:pt x="133003" y="111621"/>
                  <a:pt x="127248" y="100707"/>
                </a:cubicBezTo>
                <a:cubicBezTo>
                  <a:pt x="121493" y="111621"/>
                  <a:pt x="110034" y="119063"/>
                  <a:pt x="96837" y="119063"/>
                </a:cubicBezTo>
                <a:cubicBezTo>
                  <a:pt x="83542" y="119063"/>
                  <a:pt x="72132" y="111571"/>
                  <a:pt x="66377" y="100657"/>
                </a:cubicBezTo>
                <a:cubicBezTo>
                  <a:pt x="60722" y="111621"/>
                  <a:pt x="49262" y="119063"/>
                  <a:pt x="36215" y="119063"/>
                </a:cubicBezTo>
                <a:cubicBezTo>
                  <a:pt x="13593" y="119063"/>
                  <a:pt x="-2679" y="97383"/>
                  <a:pt x="3671" y="75654"/>
                </a:cubicBezTo>
                <a:lnTo>
                  <a:pt x="15230" y="35868"/>
                </a:lnTo>
                <a:close/>
                <a:moveTo>
                  <a:pt x="47823" y="174625"/>
                </a:moveTo>
                <a:lnTo>
                  <a:pt x="206573" y="174625"/>
                </a:lnTo>
                <a:lnTo>
                  <a:pt x="206573" y="141684"/>
                </a:lnTo>
                <a:cubicBezTo>
                  <a:pt x="210344" y="142478"/>
                  <a:pt x="214263" y="142875"/>
                  <a:pt x="218232" y="142875"/>
                </a:cubicBezTo>
                <a:cubicBezTo>
                  <a:pt x="225326" y="142875"/>
                  <a:pt x="232122" y="141585"/>
                  <a:pt x="238323" y="139303"/>
                </a:cubicBezTo>
                <a:lnTo>
                  <a:pt x="238323" y="214313"/>
                </a:lnTo>
                <a:cubicBezTo>
                  <a:pt x="238323" y="227459"/>
                  <a:pt x="227657" y="238125"/>
                  <a:pt x="214511" y="238125"/>
                </a:cubicBezTo>
                <a:lnTo>
                  <a:pt x="39886" y="238125"/>
                </a:lnTo>
                <a:cubicBezTo>
                  <a:pt x="26739" y="238125"/>
                  <a:pt x="16073" y="227459"/>
                  <a:pt x="16073" y="214313"/>
                </a:cubicBezTo>
                <a:lnTo>
                  <a:pt x="16073" y="139303"/>
                </a:lnTo>
                <a:cubicBezTo>
                  <a:pt x="22275" y="141585"/>
                  <a:pt x="29021" y="142875"/>
                  <a:pt x="36165" y="142875"/>
                </a:cubicBezTo>
                <a:cubicBezTo>
                  <a:pt x="40184" y="142875"/>
                  <a:pt x="44053" y="142478"/>
                  <a:pt x="47823" y="141684"/>
                </a:cubicBezTo>
                <a:lnTo>
                  <a:pt x="47823" y="174625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1" name="Text 37"/>
          <p:cNvSpPr/>
          <p:nvPr/>
        </p:nvSpPr>
        <p:spPr>
          <a:xfrm>
            <a:off x="10894484" y="7797800"/>
            <a:ext cx="223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商业便利</a:t>
            </a:r>
            <a:endParaRPr lang="en-US" sz="1600" dirty="0"/>
          </a:p>
        </p:txBody>
      </p:sp>
      <p:sp>
        <p:nvSpPr>
          <p:cNvPr id="42" name="Shape 38"/>
          <p:cNvSpPr/>
          <p:nvPr/>
        </p:nvSpPr>
        <p:spPr>
          <a:xfrm>
            <a:off x="14139334" y="749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3968" y="32147"/>
                </a:moveTo>
                <a:lnTo>
                  <a:pt x="68808" y="47625"/>
                </a:lnTo>
                <a:lnTo>
                  <a:pt x="31750" y="47625"/>
                </a:lnTo>
                <a:cubicBezTo>
                  <a:pt x="14238" y="47625"/>
                  <a:pt x="0" y="61863"/>
                  <a:pt x="0" y="7937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222250" y="238125"/>
                </a:lnTo>
                <a:cubicBezTo>
                  <a:pt x="239762" y="238125"/>
                  <a:pt x="254000" y="223887"/>
                  <a:pt x="254000" y="206375"/>
                </a:cubicBezTo>
                <a:lnTo>
                  <a:pt x="254000" y="79375"/>
                </a:lnTo>
                <a:cubicBezTo>
                  <a:pt x="254000" y="61863"/>
                  <a:pt x="239762" y="47625"/>
                  <a:pt x="222250" y="47625"/>
                </a:cubicBezTo>
                <a:lnTo>
                  <a:pt x="185192" y="47625"/>
                </a:lnTo>
                <a:lnTo>
                  <a:pt x="180032" y="32147"/>
                </a:lnTo>
                <a:cubicBezTo>
                  <a:pt x="176808" y="22423"/>
                  <a:pt x="167729" y="15875"/>
                  <a:pt x="157460" y="15875"/>
                </a:cubicBezTo>
                <a:lnTo>
                  <a:pt x="96540" y="15875"/>
                </a:lnTo>
                <a:cubicBezTo>
                  <a:pt x="86271" y="15875"/>
                  <a:pt x="77192" y="22423"/>
                  <a:pt x="73968" y="32147"/>
                </a:cubicBezTo>
                <a:close/>
                <a:moveTo>
                  <a:pt x="127000" y="95250"/>
                </a:moveTo>
                <a:cubicBezTo>
                  <a:pt x="153285" y="95250"/>
                  <a:pt x="174625" y="116590"/>
                  <a:pt x="174625" y="142875"/>
                </a:cubicBezTo>
                <a:cubicBezTo>
                  <a:pt x="174625" y="169160"/>
                  <a:pt x="153285" y="190500"/>
                  <a:pt x="127000" y="190500"/>
                </a:cubicBezTo>
                <a:cubicBezTo>
                  <a:pt x="100715" y="190500"/>
                  <a:pt x="79375" y="169160"/>
                  <a:pt x="79375" y="142875"/>
                </a:cubicBezTo>
                <a:cubicBezTo>
                  <a:pt x="79375" y="116590"/>
                  <a:pt x="100715" y="95250"/>
                  <a:pt x="127000" y="9525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3" name="Text 39"/>
          <p:cNvSpPr/>
          <p:nvPr/>
        </p:nvSpPr>
        <p:spPr>
          <a:xfrm>
            <a:off x="13146618" y="7797800"/>
            <a:ext cx="223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拍照圣地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42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HERITAGE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必游胜地 · 多元文化见证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世界宗教博物馆的活态展示，古代科技与艺术的完美结合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2209800"/>
            <a:ext cx="4940300" cy="3225800"/>
          </a:xfrm>
          <a:custGeom>
            <a:avLst/>
            <a:gdLst/>
            <a:ahLst/>
            <a:cxnLst/>
            <a:rect l="l" t="t" r="r" b="b"/>
            <a:pathLst>
              <a:path w="4940300" h="3225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3073413"/>
                </a:lnTo>
                <a:cubicBezTo>
                  <a:pt x="4940300" y="3157574"/>
                  <a:pt x="4872074" y="3225800"/>
                  <a:pt x="4787913" y="3225800"/>
                </a:cubicBezTo>
                <a:lnTo>
                  <a:pt x="152387" y="3225800"/>
                </a:lnTo>
                <a:cubicBezTo>
                  <a:pt x="68226" y="3225800"/>
                  <a:pt x="0" y="3157574"/>
                  <a:pt x="0" y="3073413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08000" y="22098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pic>
        <p:nvPicPr>
          <p:cNvPr id="7" name="Image 0" descr="https://kimi-web-img.moonshot.cn/img/youimg1.c-ctrip.com/3f7a8c888e376b9b25676df5a7c56478a95966da.jpg">    </p:cNvPr>
          <p:cNvPicPr>
            <a:picLocks noChangeAspect="1"/>
          </p:cNvPicPr>
          <p:nvPr/>
        </p:nvPicPr>
        <p:blipFill>
          <a:blip r:embed="rId1"/>
          <a:srcRect l="0" r="0" t="20379" b="20379"/>
          <a:stretch/>
        </p:blipFill>
        <p:spPr>
          <a:xfrm>
            <a:off x="508000" y="2235200"/>
            <a:ext cx="4940300" cy="182880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508000" y="2235200"/>
            <a:ext cx="4940300" cy="1828800"/>
          </a:xfrm>
          <a:custGeom>
            <a:avLst/>
            <a:gdLst/>
            <a:ahLst/>
            <a:cxnLst/>
            <a:rect l="l" t="t" r="r" b="b"/>
            <a:pathLst>
              <a:path w="4940300" h="1828800">
                <a:moveTo>
                  <a:pt x="0" y="0"/>
                </a:moveTo>
                <a:lnTo>
                  <a:pt x="4940300" y="0"/>
                </a:lnTo>
                <a:lnTo>
                  <a:pt x="49403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66040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0" name="Text 7"/>
          <p:cNvSpPr/>
          <p:nvPr/>
        </p:nvSpPr>
        <p:spPr>
          <a:xfrm>
            <a:off x="603250" y="3403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70000" y="34544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清净寺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200" y="4258735"/>
            <a:ext cx="1549400" cy="338667"/>
          </a:xfrm>
          <a:custGeom>
            <a:avLst/>
            <a:gdLst/>
            <a:ahLst/>
            <a:cxnLst/>
            <a:rect l="l" t="t" r="r" b="b"/>
            <a:pathLst>
              <a:path w="1549400" h="338667">
                <a:moveTo>
                  <a:pt x="169333" y="0"/>
                </a:moveTo>
                <a:lnTo>
                  <a:pt x="1380067" y="0"/>
                </a:lnTo>
                <a:cubicBezTo>
                  <a:pt x="1473524" y="0"/>
                  <a:pt x="1549400" y="75876"/>
                  <a:pt x="1549400" y="169333"/>
                </a:cubicBezTo>
                <a:lnTo>
                  <a:pt x="1549400" y="169333"/>
                </a:lnTo>
                <a:cubicBezTo>
                  <a:pt x="1549400" y="262791"/>
                  <a:pt x="1473524" y="338667"/>
                  <a:pt x="1380067" y="338667"/>
                </a:cubicBezTo>
                <a:lnTo>
                  <a:pt x="169333" y="338667"/>
                </a:lnTo>
                <a:cubicBezTo>
                  <a:pt x="75876" y="338667"/>
                  <a:pt x="0" y="262791"/>
                  <a:pt x="0" y="169333"/>
                </a:cubicBezTo>
                <a:lnTo>
                  <a:pt x="0" y="169333"/>
                </a:lnTo>
                <a:cubicBezTo>
                  <a:pt x="0" y="75876"/>
                  <a:pt x="75876" y="0"/>
                  <a:pt x="169333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3" name="Text 10"/>
          <p:cNvSpPr/>
          <p:nvPr/>
        </p:nvSpPr>
        <p:spPr>
          <a:xfrm>
            <a:off x="711200" y="4258735"/>
            <a:ext cx="1638300" cy="338667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中国现存最古老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1200" y="4673600"/>
            <a:ext cx="46355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建于1009年，花岗岩仿叙利亚建筑风格，见证了阿拉伯穆斯林商人的活跃。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655733" y="2209800"/>
            <a:ext cx="4940300" cy="3225800"/>
          </a:xfrm>
          <a:custGeom>
            <a:avLst/>
            <a:gdLst/>
            <a:ahLst/>
            <a:cxnLst/>
            <a:rect l="l" t="t" r="r" b="b"/>
            <a:pathLst>
              <a:path w="4940300" h="3225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3073413"/>
                </a:lnTo>
                <a:cubicBezTo>
                  <a:pt x="4940300" y="3157574"/>
                  <a:pt x="4872074" y="3225800"/>
                  <a:pt x="4787913" y="3225800"/>
                </a:cubicBezTo>
                <a:lnTo>
                  <a:pt x="152387" y="3225800"/>
                </a:lnTo>
                <a:cubicBezTo>
                  <a:pt x="68226" y="3225800"/>
                  <a:pt x="0" y="3157574"/>
                  <a:pt x="0" y="3073413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5655733" y="22098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pic>
        <p:nvPicPr>
          <p:cNvPr id="17" name="Image 1" descr="https://kimi-web-img.moonshot.cn/img/img.pconline.com.cn/c4e8b1efc12a351e31251d9eb852354b7619bc56.jpg">    </p:cNvPr>
          <p:cNvPicPr>
            <a:picLocks noChangeAspect="1"/>
          </p:cNvPicPr>
          <p:nvPr/>
        </p:nvPicPr>
        <p:blipFill>
          <a:blip r:embed="rId2"/>
          <a:srcRect l="0" r="0" t="12227" b="12227"/>
          <a:stretch/>
        </p:blipFill>
        <p:spPr>
          <a:xfrm>
            <a:off x="5655733" y="2235200"/>
            <a:ext cx="4940300" cy="1828800"/>
          </a:xfrm>
          <a:prstGeom prst="roundRect">
            <a:avLst>
              <a:gd name="adj" fmla="val 0"/>
            </a:avLst>
          </a:prstGeom>
        </p:spPr>
      </p:pic>
      <p:sp>
        <p:nvSpPr>
          <p:cNvPr id="18" name="Shape 14"/>
          <p:cNvSpPr/>
          <p:nvPr/>
        </p:nvSpPr>
        <p:spPr>
          <a:xfrm>
            <a:off x="5655733" y="2235200"/>
            <a:ext cx="4940300" cy="1828800"/>
          </a:xfrm>
          <a:custGeom>
            <a:avLst/>
            <a:gdLst/>
            <a:ahLst/>
            <a:cxnLst/>
            <a:rect l="l" t="t" r="r" b="b"/>
            <a:pathLst>
              <a:path w="4940300" h="1828800">
                <a:moveTo>
                  <a:pt x="0" y="0"/>
                </a:moveTo>
                <a:lnTo>
                  <a:pt x="4940300" y="0"/>
                </a:lnTo>
                <a:lnTo>
                  <a:pt x="49403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A98C6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9" name="Shape 15"/>
          <p:cNvSpPr/>
          <p:nvPr/>
        </p:nvSpPr>
        <p:spPr>
          <a:xfrm>
            <a:off x="5808133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0" name="Text 16"/>
          <p:cNvSpPr/>
          <p:nvPr/>
        </p:nvSpPr>
        <p:spPr>
          <a:xfrm>
            <a:off x="5750983" y="3403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417733" y="3454400"/>
            <a:ext cx="237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关岳庙 &amp; 天后宫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858933" y="4258735"/>
            <a:ext cx="1371600" cy="338667"/>
          </a:xfrm>
          <a:custGeom>
            <a:avLst/>
            <a:gdLst/>
            <a:ahLst/>
            <a:cxnLst/>
            <a:rect l="l" t="t" r="r" b="b"/>
            <a:pathLst>
              <a:path w="1371600" h="338667">
                <a:moveTo>
                  <a:pt x="169333" y="0"/>
                </a:moveTo>
                <a:lnTo>
                  <a:pt x="1202267" y="0"/>
                </a:lnTo>
                <a:cubicBezTo>
                  <a:pt x="1295724" y="0"/>
                  <a:pt x="1371600" y="75876"/>
                  <a:pt x="1371600" y="169333"/>
                </a:cubicBezTo>
                <a:lnTo>
                  <a:pt x="1371600" y="169333"/>
                </a:lnTo>
                <a:cubicBezTo>
                  <a:pt x="1371600" y="262791"/>
                  <a:pt x="1295724" y="338667"/>
                  <a:pt x="1202267" y="338667"/>
                </a:cubicBezTo>
                <a:lnTo>
                  <a:pt x="169333" y="338667"/>
                </a:lnTo>
                <a:cubicBezTo>
                  <a:pt x="75876" y="338667"/>
                  <a:pt x="0" y="262791"/>
                  <a:pt x="0" y="169333"/>
                </a:cubicBezTo>
                <a:lnTo>
                  <a:pt x="0" y="169333"/>
                </a:lnTo>
                <a:cubicBezTo>
                  <a:pt x="0" y="75876"/>
                  <a:pt x="75876" y="0"/>
                  <a:pt x="169333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3" name="Text 19"/>
          <p:cNvSpPr/>
          <p:nvPr/>
        </p:nvSpPr>
        <p:spPr>
          <a:xfrm>
            <a:off x="5858933" y="4258735"/>
            <a:ext cx="1460500" cy="338667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海神信仰中心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5858933" y="4673600"/>
            <a:ext cx="46355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关岳庙香火旺盛，天后宫是现存规格最高的妈祖庙。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10803467" y="2209800"/>
            <a:ext cx="4940300" cy="3225800"/>
          </a:xfrm>
          <a:custGeom>
            <a:avLst/>
            <a:gdLst/>
            <a:ahLst/>
            <a:cxnLst/>
            <a:rect l="l" t="t" r="r" b="b"/>
            <a:pathLst>
              <a:path w="4940300" h="3225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3073413"/>
                </a:lnTo>
                <a:cubicBezTo>
                  <a:pt x="4940300" y="3157574"/>
                  <a:pt x="4872074" y="3225800"/>
                  <a:pt x="4787913" y="3225800"/>
                </a:cubicBezTo>
                <a:lnTo>
                  <a:pt x="152387" y="3225800"/>
                </a:lnTo>
                <a:cubicBezTo>
                  <a:pt x="68226" y="3225800"/>
                  <a:pt x="0" y="3157574"/>
                  <a:pt x="0" y="3073413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6" name="Shape 22"/>
          <p:cNvSpPr/>
          <p:nvPr/>
        </p:nvSpPr>
        <p:spPr>
          <a:xfrm>
            <a:off x="10803467" y="2209800"/>
            <a:ext cx="4940300" cy="50800"/>
          </a:xfrm>
          <a:custGeom>
            <a:avLst/>
            <a:gdLst/>
            <a:ahLst/>
            <a:cxnLst/>
            <a:rect l="l" t="t" r="r" b="b"/>
            <a:pathLst>
              <a:path w="4940300" h="50800">
                <a:moveTo>
                  <a:pt x="50800" y="0"/>
                </a:moveTo>
                <a:lnTo>
                  <a:pt x="4889500" y="0"/>
                </a:lnTo>
                <a:cubicBezTo>
                  <a:pt x="4917537" y="0"/>
                  <a:pt x="4940300" y="22763"/>
                  <a:pt x="4940300" y="50800"/>
                </a:cubicBezTo>
                <a:lnTo>
                  <a:pt x="4940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pic>
        <p:nvPicPr>
          <p:cNvPr id="27" name="Image 2" descr="https://kimi-web-img.moonshot.cn/img/youimg1.c-ctrip.com/63bdda0fa6a5ca651543c31bab53520cd4946908.jpg">    </p:cNvPr>
          <p:cNvPicPr>
            <a:picLocks noChangeAspect="1"/>
          </p:cNvPicPr>
          <p:nvPr/>
        </p:nvPicPr>
        <p:blipFill>
          <a:blip r:embed="rId3"/>
          <a:srcRect l="0" r="0" t="25321" b="25321"/>
          <a:stretch/>
        </p:blipFill>
        <p:spPr>
          <a:xfrm>
            <a:off x="10803467" y="2235200"/>
            <a:ext cx="4940300" cy="1828800"/>
          </a:xfrm>
          <a:prstGeom prst="roundRect">
            <a:avLst>
              <a:gd name="adj" fmla="val 0"/>
            </a:avLst>
          </a:prstGeom>
        </p:spPr>
      </p:pic>
      <p:sp>
        <p:nvSpPr>
          <p:cNvPr id="28" name="Shape 23"/>
          <p:cNvSpPr/>
          <p:nvPr/>
        </p:nvSpPr>
        <p:spPr>
          <a:xfrm>
            <a:off x="10803467" y="2235200"/>
            <a:ext cx="4940300" cy="1828800"/>
          </a:xfrm>
          <a:custGeom>
            <a:avLst/>
            <a:gdLst/>
            <a:ahLst/>
            <a:cxnLst/>
            <a:rect l="l" t="t" r="r" b="b"/>
            <a:pathLst>
              <a:path w="4940300" h="1828800">
                <a:moveTo>
                  <a:pt x="0" y="0"/>
                </a:moveTo>
                <a:lnTo>
                  <a:pt x="4940300" y="0"/>
                </a:lnTo>
                <a:lnTo>
                  <a:pt x="49403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D8A25D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9" name="Shape 24"/>
          <p:cNvSpPr/>
          <p:nvPr/>
        </p:nvSpPr>
        <p:spPr>
          <a:xfrm>
            <a:off x="10955867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0" name="Text 25"/>
          <p:cNvSpPr/>
          <p:nvPr/>
        </p:nvSpPr>
        <p:spPr>
          <a:xfrm>
            <a:off x="10898717" y="3403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11565467" y="34544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洛阳桥</a:t>
            </a:r>
            <a:endParaRPr lang="en-US" sz="1600" dirty="0"/>
          </a:p>
        </p:txBody>
      </p:sp>
      <p:sp>
        <p:nvSpPr>
          <p:cNvPr id="32" name="Shape 27"/>
          <p:cNvSpPr/>
          <p:nvPr/>
        </p:nvSpPr>
        <p:spPr>
          <a:xfrm>
            <a:off x="11006667" y="4258735"/>
            <a:ext cx="1193800" cy="338667"/>
          </a:xfrm>
          <a:custGeom>
            <a:avLst/>
            <a:gdLst/>
            <a:ahLst/>
            <a:cxnLst/>
            <a:rect l="l" t="t" r="r" b="b"/>
            <a:pathLst>
              <a:path w="1193800" h="338667">
                <a:moveTo>
                  <a:pt x="169333" y="0"/>
                </a:moveTo>
                <a:lnTo>
                  <a:pt x="1024467" y="0"/>
                </a:lnTo>
                <a:cubicBezTo>
                  <a:pt x="1117924" y="0"/>
                  <a:pt x="1193800" y="75876"/>
                  <a:pt x="1193800" y="169333"/>
                </a:cubicBezTo>
                <a:lnTo>
                  <a:pt x="1193800" y="169333"/>
                </a:lnTo>
                <a:cubicBezTo>
                  <a:pt x="1193800" y="262791"/>
                  <a:pt x="1117924" y="338667"/>
                  <a:pt x="1024467" y="338667"/>
                </a:cubicBezTo>
                <a:lnTo>
                  <a:pt x="169333" y="338667"/>
                </a:lnTo>
                <a:cubicBezTo>
                  <a:pt x="75876" y="338667"/>
                  <a:pt x="0" y="262791"/>
                  <a:pt x="0" y="169333"/>
                </a:cubicBezTo>
                <a:lnTo>
                  <a:pt x="0" y="169333"/>
                </a:lnTo>
                <a:cubicBezTo>
                  <a:pt x="0" y="75876"/>
                  <a:pt x="75876" y="0"/>
                  <a:pt x="169333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3" name="Text 28"/>
          <p:cNvSpPr/>
          <p:nvPr/>
        </p:nvSpPr>
        <p:spPr>
          <a:xfrm>
            <a:off x="11006667" y="4258735"/>
            <a:ext cx="1282700" cy="338667"/>
          </a:xfrm>
          <a:prstGeom prst="rect">
            <a:avLst/>
          </a:prstGeom>
          <a:noFill/>
          <a:ln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海内第一桥</a:t>
            </a:r>
            <a:endParaRPr lang="en-US" sz="1600" dirty="0"/>
          </a:p>
        </p:txBody>
      </p:sp>
      <p:sp>
        <p:nvSpPr>
          <p:cNvPr id="34" name="Text 29"/>
          <p:cNvSpPr/>
          <p:nvPr/>
        </p:nvSpPr>
        <p:spPr>
          <a:xfrm>
            <a:off x="11006667" y="4673600"/>
            <a:ext cx="4635500" cy="55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中国古代四大名桥之一，首创"筏型基础"、"种蛎固基"法。</a:t>
            </a:r>
            <a:endParaRPr lang="en-US" sz="1600" dirty="0"/>
          </a:p>
        </p:txBody>
      </p:sp>
      <p:sp>
        <p:nvSpPr>
          <p:cNvPr id="35" name="Shape 30"/>
          <p:cNvSpPr/>
          <p:nvPr/>
        </p:nvSpPr>
        <p:spPr>
          <a:xfrm>
            <a:off x="508000" y="5638800"/>
            <a:ext cx="4940300" cy="2057400"/>
          </a:xfrm>
          <a:custGeom>
            <a:avLst/>
            <a:gdLst/>
            <a:ahLst/>
            <a:cxnLst/>
            <a:rect l="l" t="t" r="r" b="b"/>
            <a:pathLst>
              <a:path w="4940300" h="2057400">
                <a:moveTo>
                  <a:pt x="152392" y="0"/>
                </a:moveTo>
                <a:lnTo>
                  <a:pt x="4787908" y="0"/>
                </a:lnTo>
                <a:cubicBezTo>
                  <a:pt x="4872072" y="0"/>
                  <a:pt x="4940300" y="68228"/>
                  <a:pt x="4940300" y="152392"/>
                </a:cubicBezTo>
                <a:lnTo>
                  <a:pt x="4940300" y="1905008"/>
                </a:lnTo>
                <a:cubicBezTo>
                  <a:pt x="4940300" y="1989172"/>
                  <a:pt x="4872072" y="2057400"/>
                  <a:pt x="47879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6" name="Shape 31"/>
          <p:cNvSpPr/>
          <p:nvPr/>
        </p:nvSpPr>
        <p:spPr>
          <a:xfrm>
            <a:off x="2769129" y="58928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30076" y="166688"/>
                </a:moveTo>
                <a:lnTo>
                  <a:pt x="298549" y="166688"/>
                </a:lnTo>
                <a:cubicBezTo>
                  <a:pt x="330919" y="166688"/>
                  <a:pt x="357188" y="140419"/>
                  <a:pt x="357188" y="108049"/>
                </a:cubicBezTo>
                <a:cubicBezTo>
                  <a:pt x="357188" y="89074"/>
                  <a:pt x="348035" y="71289"/>
                  <a:pt x="332556" y="60275"/>
                </a:cubicBezTo>
                <a:lnTo>
                  <a:pt x="221233" y="-18901"/>
                </a:lnTo>
                <a:cubicBezTo>
                  <a:pt x="217066" y="-21803"/>
                  <a:pt x="211559" y="-21803"/>
                  <a:pt x="207466" y="-18901"/>
                </a:cubicBezTo>
                <a:lnTo>
                  <a:pt x="96069" y="60275"/>
                </a:lnTo>
                <a:cubicBezTo>
                  <a:pt x="80590" y="71289"/>
                  <a:pt x="71438" y="89074"/>
                  <a:pt x="71438" y="108049"/>
                </a:cubicBezTo>
                <a:cubicBezTo>
                  <a:pt x="71438" y="140419"/>
                  <a:pt x="97706" y="166688"/>
                  <a:pt x="130076" y="166688"/>
                </a:cubicBezTo>
                <a:close/>
                <a:moveTo>
                  <a:pt x="381000" y="381000"/>
                </a:moveTo>
                <a:cubicBezTo>
                  <a:pt x="407268" y="381000"/>
                  <a:pt x="428625" y="359643"/>
                  <a:pt x="428625" y="333375"/>
                </a:cubicBezTo>
                <a:lnTo>
                  <a:pt x="428625" y="166688"/>
                </a:lnTo>
                <a:cubicBezTo>
                  <a:pt x="428625" y="153516"/>
                  <a:pt x="417984" y="142875"/>
                  <a:pt x="404813" y="142875"/>
                </a:cubicBezTo>
                <a:cubicBezTo>
                  <a:pt x="391641" y="142875"/>
                  <a:pt x="381000" y="153516"/>
                  <a:pt x="381000" y="166688"/>
                </a:cubicBezTo>
                <a:lnTo>
                  <a:pt x="381000" y="202406"/>
                </a:lnTo>
                <a:lnTo>
                  <a:pt x="47625" y="202406"/>
                </a:lnTo>
                <a:lnTo>
                  <a:pt x="47625" y="166688"/>
                </a:lnTo>
                <a:cubicBezTo>
                  <a:pt x="47625" y="153516"/>
                  <a:pt x="36984" y="142875"/>
                  <a:pt x="23812" y="142875"/>
                </a:cubicBezTo>
                <a:cubicBezTo>
                  <a:pt x="10641" y="142875"/>
                  <a:pt x="0" y="153516"/>
                  <a:pt x="0" y="166688"/>
                </a:cubicBezTo>
                <a:lnTo>
                  <a:pt x="0" y="333375"/>
                </a:lnTo>
                <a:cubicBezTo>
                  <a:pt x="0" y="359643"/>
                  <a:pt x="21357" y="381000"/>
                  <a:pt x="47625" y="381000"/>
                </a:cubicBezTo>
                <a:lnTo>
                  <a:pt x="381000" y="381000"/>
                </a:lnTo>
                <a:close/>
                <a:moveTo>
                  <a:pt x="178594" y="285750"/>
                </a:moveTo>
                <a:cubicBezTo>
                  <a:pt x="178594" y="266030"/>
                  <a:pt x="194593" y="250031"/>
                  <a:pt x="214313" y="250031"/>
                </a:cubicBezTo>
                <a:cubicBezTo>
                  <a:pt x="234032" y="250031"/>
                  <a:pt x="250031" y="266030"/>
                  <a:pt x="250031" y="285750"/>
                </a:cubicBezTo>
                <a:lnTo>
                  <a:pt x="250031" y="345281"/>
                </a:lnTo>
                <a:lnTo>
                  <a:pt x="178594" y="345281"/>
                </a:lnTo>
                <a:lnTo>
                  <a:pt x="178594" y="28575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7" name="Text 32"/>
          <p:cNvSpPr/>
          <p:nvPr/>
        </p:nvSpPr>
        <p:spPr>
          <a:xfrm>
            <a:off x="698500" y="6375400"/>
            <a:ext cx="455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清净寺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717550" y="6781800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1009年建造</a:t>
            </a:r>
            <a:endParaRPr lang="en-US" sz="1600" dirty="0"/>
          </a:p>
        </p:txBody>
      </p:sp>
      <p:sp>
        <p:nvSpPr>
          <p:cNvPr id="39" name="Text 34"/>
          <p:cNvSpPr/>
          <p:nvPr/>
        </p:nvSpPr>
        <p:spPr>
          <a:xfrm>
            <a:off x="711200" y="7137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伊斯兰建筑瑰宝</a:t>
            </a:r>
            <a:endParaRPr lang="en-US" sz="1600" dirty="0"/>
          </a:p>
        </p:txBody>
      </p:sp>
      <p:sp>
        <p:nvSpPr>
          <p:cNvPr id="40" name="Shape 35"/>
          <p:cNvSpPr/>
          <p:nvPr/>
        </p:nvSpPr>
        <p:spPr>
          <a:xfrm>
            <a:off x="5655733" y="5638800"/>
            <a:ext cx="4940300" cy="2057400"/>
          </a:xfrm>
          <a:custGeom>
            <a:avLst/>
            <a:gdLst/>
            <a:ahLst/>
            <a:cxnLst/>
            <a:rect l="l" t="t" r="r" b="b"/>
            <a:pathLst>
              <a:path w="4940300" h="2057400">
                <a:moveTo>
                  <a:pt x="152392" y="0"/>
                </a:moveTo>
                <a:lnTo>
                  <a:pt x="4787908" y="0"/>
                </a:lnTo>
                <a:cubicBezTo>
                  <a:pt x="4872072" y="0"/>
                  <a:pt x="4940300" y="68228"/>
                  <a:pt x="4940300" y="152392"/>
                </a:cubicBezTo>
                <a:lnTo>
                  <a:pt x="4940300" y="1905008"/>
                </a:lnTo>
                <a:cubicBezTo>
                  <a:pt x="4940300" y="1989172"/>
                  <a:pt x="4872072" y="2057400"/>
                  <a:pt x="47879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41" name="Shape 36"/>
          <p:cNvSpPr/>
          <p:nvPr/>
        </p:nvSpPr>
        <p:spPr>
          <a:xfrm>
            <a:off x="7940675" y="5892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5544" y="92348"/>
                </a:moveTo>
                <a:cubicBezTo>
                  <a:pt x="320948" y="103956"/>
                  <a:pt x="339775" y="115193"/>
                  <a:pt x="360759" y="118021"/>
                </a:cubicBezTo>
                <a:cubicBezTo>
                  <a:pt x="370508" y="119360"/>
                  <a:pt x="379512" y="112440"/>
                  <a:pt x="380851" y="102691"/>
                </a:cubicBezTo>
                <a:cubicBezTo>
                  <a:pt x="382191" y="92943"/>
                  <a:pt x="375270" y="83939"/>
                  <a:pt x="365522" y="82600"/>
                </a:cubicBezTo>
                <a:cubicBezTo>
                  <a:pt x="353690" y="81037"/>
                  <a:pt x="340816" y="74191"/>
                  <a:pt x="327050" y="63847"/>
                </a:cubicBezTo>
                <a:cubicBezTo>
                  <a:pt x="298475" y="42267"/>
                  <a:pt x="259705" y="42267"/>
                  <a:pt x="231056" y="63847"/>
                </a:cubicBezTo>
                <a:cubicBezTo>
                  <a:pt x="213196" y="77316"/>
                  <a:pt x="200769" y="83418"/>
                  <a:pt x="190500" y="83418"/>
                </a:cubicBezTo>
                <a:cubicBezTo>
                  <a:pt x="180231" y="83418"/>
                  <a:pt x="167804" y="77316"/>
                  <a:pt x="149944" y="63847"/>
                </a:cubicBezTo>
                <a:cubicBezTo>
                  <a:pt x="121369" y="42267"/>
                  <a:pt x="82600" y="42267"/>
                  <a:pt x="53950" y="63847"/>
                </a:cubicBezTo>
                <a:cubicBezTo>
                  <a:pt x="40184" y="74191"/>
                  <a:pt x="27310" y="81037"/>
                  <a:pt x="15478" y="82600"/>
                </a:cubicBezTo>
                <a:cubicBezTo>
                  <a:pt x="5730" y="83939"/>
                  <a:pt x="-1191" y="92869"/>
                  <a:pt x="149" y="102691"/>
                </a:cubicBezTo>
                <a:cubicBezTo>
                  <a:pt x="1488" y="112514"/>
                  <a:pt x="10418" y="119360"/>
                  <a:pt x="20241" y="118021"/>
                </a:cubicBezTo>
                <a:cubicBezTo>
                  <a:pt x="41225" y="115193"/>
                  <a:pt x="60127" y="103956"/>
                  <a:pt x="75456" y="92348"/>
                </a:cubicBezTo>
                <a:cubicBezTo>
                  <a:pt x="91306" y="80367"/>
                  <a:pt x="112588" y="80367"/>
                  <a:pt x="128439" y="92348"/>
                </a:cubicBezTo>
                <a:cubicBezTo>
                  <a:pt x="146447" y="105966"/>
                  <a:pt x="167357" y="119063"/>
                  <a:pt x="190500" y="119063"/>
                </a:cubicBezTo>
                <a:cubicBezTo>
                  <a:pt x="213643" y="119063"/>
                  <a:pt x="234479" y="105891"/>
                  <a:pt x="252561" y="92348"/>
                </a:cubicBezTo>
                <a:cubicBezTo>
                  <a:pt x="268412" y="80367"/>
                  <a:pt x="289694" y="80367"/>
                  <a:pt x="305544" y="92348"/>
                </a:cubicBezTo>
                <a:close/>
                <a:moveTo>
                  <a:pt x="305544" y="199504"/>
                </a:moveTo>
                <a:cubicBezTo>
                  <a:pt x="320948" y="211113"/>
                  <a:pt x="339775" y="222349"/>
                  <a:pt x="360759" y="225177"/>
                </a:cubicBezTo>
                <a:cubicBezTo>
                  <a:pt x="370508" y="226516"/>
                  <a:pt x="379512" y="219596"/>
                  <a:pt x="380851" y="209848"/>
                </a:cubicBezTo>
                <a:cubicBezTo>
                  <a:pt x="382191" y="200099"/>
                  <a:pt x="375270" y="191095"/>
                  <a:pt x="365522" y="189756"/>
                </a:cubicBezTo>
                <a:cubicBezTo>
                  <a:pt x="353690" y="188193"/>
                  <a:pt x="340816" y="181347"/>
                  <a:pt x="327050" y="171004"/>
                </a:cubicBezTo>
                <a:cubicBezTo>
                  <a:pt x="298475" y="149423"/>
                  <a:pt x="259705" y="149423"/>
                  <a:pt x="231056" y="171004"/>
                </a:cubicBezTo>
                <a:cubicBezTo>
                  <a:pt x="213196" y="184472"/>
                  <a:pt x="200769" y="190574"/>
                  <a:pt x="190500" y="190574"/>
                </a:cubicBezTo>
                <a:cubicBezTo>
                  <a:pt x="180231" y="190574"/>
                  <a:pt x="167804" y="184472"/>
                  <a:pt x="149944" y="171004"/>
                </a:cubicBezTo>
                <a:cubicBezTo>
                  <a:pt x="121369" y="149423"/>
                  <a:pt x="82600" y="149423"/>
                  <a:pt x="53950" y="171004"/>
                </a:cubicBezTo>
                <a:cubicBezTo>
                  <a:pt x="40184" y="181347"/>
                  <a:pt x="27310" y="188193"/>
                  <a:pt x="15478" y="189756"/>
                </a:cubicBezTo>
                <a:cubicBezTo>
                  <a:pt x="5730" y="191021"/>
                  <a:pt x="-1191" y="200025"/>
                  <a:pt x="149" y="209848"/>
                </a:cubicBezTo>
                <a:cubicBezTo>
                  <a:pt x="1488" y="219670"/>
                  <a:pt x="10418" y="226516"/>
                  <a:pt x="20241" y="225177"/>
                </a:cubicBezTo>
                <a:cubicBezTo>
                  <a:pt x="41225" y="222349"/>
                  <a:pt x="60127" y="211113"/>
                  <a:pt x="75456" y="199504"/>
                </a:cubicBezTo>
                <a:cubicBezTo>
                  <a:pt x="91306" y="187523"/>
                  <a:pt x="112588" y="187523"/>
                  <a:pt x="128439" y="199504"/>
                </a:cubicBezTo>
                <a:cubicBezTo>
                  <a:pt x="146447" y="213122"/>
                  <a:pt x="167357" y="226219"/>
                  <a:pt x="190500" y="226219"/>
                </a:cubicBezTo>
                <a:cubicBezTo>
                  <a:pt x="213643" y="226219"/>
                  <a:pt x="234479" y="213047"/>
                  <a:pt x="252561" y="199504"/>
                </a:cubicBezTo>
                <a:cubicBezTo>
                  <a:pt x="268412" y="187523"/>
                  <a:pt x="289694" y="187523"/>
                  <a:pt x="305544" y="199504"/>
                </a:cubicBezTo>
                <a:close/>
                <a:moveTo>
                  <a:pt x="252561" y="306660"/>
                </a:moveTo>
                <a:cubicBezTo>
                  <a:pt x="268412" y="294680"/>
                  <a:pt x="289694" y="294680"/>
                  <a:pt x="305544" y="306660"/>
                </a:cubicBezTo>
                <a:cubicBezTo>
                  <a:pt x="320948" y="318269"/>
                  <a:pt x="339775" y="329505"/>
                  <a:pt x="360759" y="332333"/>
                </a:cubicBezTo>
                <a:cubicBezTo>
                  <a:pt x="370508" y="333673"/>
                  <a:pt x="379512" y="326752"/>
                  <a:pt x="380851" y="317004"/>
                </a:cubicBezTo>
                <a:cubicBezTo>
                  <a:pt x="382191" y="307256"/>
                  <a:pt x="375270" y="298252"/>
                  <a:pt x="365522" y="296912"/>
                </a:cubicBezTo>
                <a:cubicBezTo>
                  <a:pt x="353690" y="295349"/>
                  <a:pt x="340816" y="288503"/>
                  <a:pt x="327050" y="278160"/>
                </a:cubicBezTo>
                <a:cubicBezTo>
                  <a:pt x="298475" y="256580"/>
                  <a:pt x="259705" y="256580"/>
                  <a:pt x="231056" y="278160"/>
                </a:cubicBezTo>
                <a:cubicBezTo>
                  <a:pt x="213196" y="291629"/>
                  <a:pt x="200769" y="297731"/>
                  <a:pt x="190500" y="297731"/>
                </a:cubicBezTo>
                <a:cubicBezTo>
                  <a:pt x="180231" y="297731"/>
                  <a:pt x="167804" y="291629"/>
                  <a:pt x="149944" y="278160"/>
                </a:cubicBezTo>
                <a:cubicBezTo>
                  <a:pt x="121369" y="256580"/>
                  <a:pt x="82600" y="256580"/>
                  <a:pt x="53950" y="278160"/>
                </a:cubicBezTo>
                <a:cubicBezTo>
                  <a:pt x="40184" y="288503"/>
                  <a:pt x="27310" y="295349"/>
                  <a:pt x="15478" y="296912"/>
                </a:cubicBezTo>
                <a:cubicBezTo>
                  <a:pt x="5730" y="298252"/>
                  <a:pt x="-1191" y="307181"/>
                  <a:pt x="149" y="317004"/>
                </a:cubicBezTo>
                <a:cubicBezTo>
                  <a:pt x="1488" y="326827"/>
                  <a:pt x="10418" y="333673"/>
                  <a:pt x="20241" y="332333"/>
                </a:cubicBezTo>
                <a:cubicBezTo>
                  <a:pt x="41225" y="329505"/>
                  <a:pt x="60127" y="318269"/>
                  <a:pt x="75456" y="306660"/>
                </a:cubicBezTo>
                <a:cubicBezTo>
                  <a:pt x="91306" y="294680"/>
                  <a:pt x="112588" y="294680"/>
                  <a:pt x="128439" y="306660"/>
                </a:cubicBezTo>
                <a:cubicBezTo>
                  <a:pt x="146447" y="320278"/>
                  <a:pt x="167357" y="333375"/>
                  <a:pt x="190500" y="333375"/>
                </a:cubicBezTo>
                <a:cubicBezTo>
                  <a:pt x="213643" y="333375"/>
                  <a:pt x="234479" y="320204"/>
                  <a:pt x="252561" y="30666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2" name="Text 37"/>
          <p:cNvSpPr/>
          <p:nvPr/>
        </p:nvSpPr>
        <p:spPr>
          <a:xfrm>
            <a:off x="5846233" y="6375400"/>
            <a:ext cx="455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天后宫</a:t>
            </a:r>
            <a:endParaRPr lang="en-US" sz="1600" dirty="0"/>
          </a:p>
        </p:txBody>
      </p:sp>
      <p:sp>
        <p:nvSpPr>
          <p:cNvPr id="43" name="Text 38"/>
          <p:cNvSpPr/>
          <p:nvPr/>
        </p:nvSpPr>
        <p:spPr>
          <a:xfrm>
            <a:off x="5865283" y="6781800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海神妈祖信仰</a:t>
            </a:r>
            <a:endParaRPr lang="en-US" sz="1600" dirty="0"/>
          </a:p>
        </p:txBody>
      </p:sp>
      <p:sp>
        <p:nvSpPr>
          <p:cNvPr id="44" name="Text 39"/>
          <p:cNvSpPr/>
          <p:nvPr/>
        </p:nvSpPr>
        <p:spPr>
          <a:xfrm>
            <a:off x="5858933" y="7137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航海保护神</a:t>
            </a:r>
            <a:endParaRPr lang="en-US" sz="1600" dirty="0"/>
          </a:p>
        </p:txBody>
      </p:sp>
      <p:sp>
        <p:nvSpPr>
          <p:cNvPr id="45" name="Shape 40"/>
          <p:cNvSpPr/>
          <p:nvPr/>
        </p:nvSpPr>
        <p:spPr>
          <a:xfrm>
            <a:off x="10803467" y="5638800"/>
            <a:ext cx="4940300" cy="2057400"/>
          </a:xfrm>
          <a:custGeom>
            <a:avLst/>
            <a:gdLst/>
            <a:ahLst/>
            <a:cxnLst/>
            <a:rect l="l" t="t" r="r" b="b"/>
            <a:pathLst>
              <a:path w="4940300" h="2057400">
                <a:moveTo>
                  <a:pt x="152392" y="0"/>
                </a:moveTo>
                <a:lnTo>
                  <a:pt x="4787908" y="0"/>
                </a:lnTo>
                <a:cubicBezTo>
                  <a:pt x="4872072" y="0"/>
                  <a:pt x="4940300" y="68228"/>
                  <a:pt x="4940300" y="152392"/>
                </a:cubicBezTo>
                <a:lnTo>
                  <a:pt x="4940300" y="1905008"/>
                </a:lnTo>
                <a:cubicBezTo>
                  <a:pt x="4940300" y="1989172"/>
                  <a:pt x="4872072" y="2057400"/>
                  <a:pt x="4787908" y="2057400"/>
                </a:cubicBezTo>
                <a:lnTo>
                  <a:pt x="152392" y="2057400"/>
                </a:lnTo>
                <a:cubicBezTo>
                  <a:pt x="68228" y="2057400"/>
                  <a:pt x="0" y="1989172"/>
                  <a:pt x="0" y="1905008"/>
                </a:cubicBezTo>
                <a:lnTo>
                  <a:pt x="0" y="152392"/>
                </a:lnTo>
                <a:cubicBezTo>
                  <a:pt x="0" y="68284"/>
                  <a:pt x="68284" y="0"/>
                  <a:pt x="152392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6" name="Shape 41"/>
          <p:cNvSpPr/>
          <p:nvPr/>
        </p:nvSpPr>
        <p:spPr>
          <a:xfrm>
            <a:off x="13088409" y="5892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23812"/>
                </a:moveTo>
                <a:cubicBezTo>
                  <a:pt x="10641" y="23812"/>
                  <a:pt x="0" y="34454"/>
                  <a:pt x="0" y="47625"/>
                </a:cubicBezTo>
                <a:cubicBezTo>
                  <a:pt x="0" y="60796"/>
                  <a:pt x="10641" y="71438"/>
                  <a:pt x="23812" y="71438"/>
                </a:cubicBezTo>
                <a:lnTo>
                  <a:pt x="29766" y="71438"/>
                </a:lnTo>
                <a:lnTo>
                  <a:pt x="29766" y="119063"/>
                </a:lnTo>
                <a:lnTo>
                  <a:pt x="0" y="119063"/>
                </a:lnTo>
                <a:lnTo>
                  <a:pt x="0" y="202406"/>
                </a:lnTo>
                <a:cubicBezTo>
                  <a:pt x="27980" y="209401"/>
                  <a:pt x="47625" y="234553"/>
                  <a:pt x="47625" y="263426"/>
                </a:cubicBezTo>
                <a:lnTo>
                  <a:pt x="47625" y="333375"/>
                </a:lnTo>
                <a:cubicBezTo>
                  <a:pt x="47625" y="346546"/>
                  <a:pt x="58266" y="357188"/>
                  <a:pt x="71438" y="357188"/>
                </a:cubicBezTo>
                <a:lnTo>
                  <a:pt x="95250" y="357188"/>
                </a:lnTo>
                <a:cubicBezTo>
                  <a:pt x="108421" y="357188"/>
                  <a:pt x="119063" y="346546"/>
                  <a:pt x="119063" y="333375"/>
                </a:cubicBezTo>
                <a:lnTo>
                  <a:pt x="119063" y="285750"/>
                </a:lnTo>
                <a:cubicBezTo>
                  <a:pt x="119063" y="246311"/>
                  <a:pt x="151061" y="214313"/>
                  <a:pt x="190500" y="214313"/>
                </a:cubicBezTo>
                <a:cubicBezTo>
                  <a:pt x="229939" y="214313"/>
                  <a:pt x="261938" y="246311"/>
                  <a:pt x="261938" y="285750"/>
                </a:cubicBezTo>
                <a:lnTo>
                  <a:pt x="261938" y="333375"/>
                </a:lnTo>
                <a:cubicBezTo>
                  <a:pt x="261938" y="346546"/>
                  <a:pt x="272579" y="357188"/>
                  <a:pt x="285750" y="357188"/>
                </a:cubicBezTo>
                <a:lnTo>
                  <a:pt x="309563" y="357188"/>
                </a:lnTo>
                <a:cubicBezTo>
                  <a:pt x="322734" y="357188"/>
                  <a:pt x="333375" y="346546"/>
                  <a:pt x="333375" y="333375"/>
                </a:cubicBezTo>
                <a:lnTo>
                  <a:pt x="333375" y="263426"/>
                </a:lnTo>
                <a:cubicBezTo>
                  <a:pt x="333375" y="234553"/>
                  <a:pt x="353020" y="209401"/>
                  <a:pt x="381000" y="202406"/>
                </a:cubicBezTo>
                <a:lnTo>
                  <a:pt x="381000" y="119063"/>
                </a:lnTo>
                <a:lnTo>
                  <a:pt x="351234" y="119063"/>
                </a:lnTo>
                <a:lnTo>
                  <a:pt x="351234" y="71438"/>
                </a:lnTo>
                <a:lnTo>
                  <a:pt x="357188" y="71438"/>
                </a:lnTo>
                <a:cubicBezTo>
                  <a:pt x="370359" y="71438"/>
                  <a:pt x="381000" y="60796"/>
                  <a:pt x="381000" y="47625"/>
                </a:cubicBezTo>
                <a:cubicBezTo>
                  <a:pt x="381000" y="34454"/>
                  <a:pt x="370359" y="23812"/>
                  <a:pt x="357188" y="23812"/>
                </a:cubicBezTo>
                <a:lnTo>
                  <a:pt x="23812" y="23812"/>
                </a:lnTo>
                <a:close/>
                <a:moveTo>
                  <a:pt x="315516" y="71438"/>
                </a:moveTo>
                <a:lnTo>
                  <a:pt x="315516" y="119063"/>
                </a:lnTo>
                <a:lnTo>
                  <a:pt x="255984" y="119063"/>
                </a:lnTo>
                <a:lnTo>
                  <a:pt x="255984" y="71438"/>
                </a:lnTo>
                <a:lnTo>
                  <a:pt x="315516" y="71438"/>
                </a:lnTo>
                <a:close/>
                <a:moveTo>
                  <a:pt x="220266" y="71438"/>
                </a:moveTo>
                <a:lnTo>
                  <a:pt x="220266" y="119063"/>
                </a:lnTo>
                <a:lnTo>
                  <a:pt x="160734" y="119063"/>
                </a:lnTo>
                <a:lnTo>
                  <a:pt x="160734" y="71438"/>
                </a:lnTo>
                <a:lnTo>
                  <a:pt x="220266" y="71438"/>
                </a:lnTo>
                <a:close/>
                <a:moveTo>
                  <a:pt x="65484" y="71438"/>
                </a:moveTo>
                <a:lnTo>
                  <a:pt x="125016" y="71438"/>
                </a:lnTo>
                <a:lnTo>
                  <a:pt x="125016" y="119063"/>
                </a:lnTo>
                <a:lnTo>
                  <a:pt x="65484" y="119063"/>
                </a:lnTo>
                <a:lnTo>
                  <a:pt x="65484" y="71438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7" name="Text 42"/>
          <p:cNvSpPr/>
          <p:nvPr/>
        </p:nvSpPr>
        <p:spPr>
          <a:xfrm>
            <a:off x="10993967" y="6375400"/>
            <a:ext cx="455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洛阳桥</a:t>
            </a:r>
            <a:endParaRPr lang="en-US" sz="1600" dirty="0"/>
          </a:p>
        </p:txBody>
      </p:sp>
      <p:sp>
        <p:nvSpPr>
          <p:cNvPr id="48" name="Text 43"/>
          <p:cNvSpPr/>
          <p:nvPr/>
        </p:nvSpPr>
        <p:spPr>
          <a:xfrm>
            <a:off x="11013017" y="6781800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1053年建造</a:t>
            </a:r>
            <a:endParaRPr lang="en-US" sz="1600" dirty="0"/>
          </a:p>
        </p:txBody>
      </p:sp>
      <p:sp>
        <p:nvSpPr>
          <p:cNvPr id="49" name="Text 44"/>
          <p:cNvSpPr/>
          <p:nvPr/>
        </p:nvSpPr>
        <p:spPr>
          <a:xfrm>
            <a:off x="11006667" y="7137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古代桥梁工程巅峰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610" y="495610"/>
            <a:ext cx="15351512" cy="247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6" b="1" spc="41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CULINARY DELIGHTS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5610" y="842537"/>
            <a:ext cx="15562146" cy="5947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83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舌尖盛宴 · 古早味与烟火气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5610" y="1585951"/>
            <a:ext cx="5166732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6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"此地古称佛国，满街都是圣人，也满街都是美食。"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4117134" y="1610732"/>
            <a:ext cx="1747024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1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 泉州美食写照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5610" y="2180683"/>
            <a:ext cx="4956098" cy="2701073"/>
          </a:xfrm>
          <a:custGeom>
            <a:avLst/>
            <a:gdLst/>
            <a:ahLst/>
            <a:cxnLst/>
            <a:rect l="l" t="t" r="r" b="b"/>
            <a:pathLst>
              <a:path w="4956098" h="2701073">
                <a:moveTo>
                  <a:pt x="148694" y="0"/>
                </a:moveTo>
                <a:lnTo>
                  <a:pt x="4807403" y="0"/>
                </a:lnTo>
                <a:cubicBezTo>
                  <a:pt x="4889525" y="0"/>
                  <a:pt x="4956098" y="66573"/>
                  <a:pt x="4956098" y="148694"/>
                </a:cubicBezTo>
                <a:lnTo>
                  <a:pt x="4956098" y="2552379"/>
                </a:lnTo>
                <a:cubicBezTo>
                  <a:pt x="4956098" y="2634501"/>
                  <a:pt x="4889525" y="2701073"/>
                  <a:pt x="4807403" y="2701073"/>
                </a:cubicBezTo>
                <a:lnTo>
                  <a:pt x="148694" y="2701073"/>
                </a:lnTo>
                <a:cubicBezTo>
                  <a:pt x="66573" y="2701073"/>
                  <a:pt x="0" y="2634501"/>
                  <a:pt x="0" y="2552379"/>
                </a:cubicBezTo>
                <a:lnTo>
                  <a:pt x="0" y="148694"/>
                </a:lnTo>
                <a:cubicBezTo>
                  <a:pt x="0" y="66628"/>
                  <a:pt x="66628" y="0"/>
                  <a:pt x="1486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4341" dist="49561" dir="5400000">
              <a:srgbClr val="000000">
                <a:alpha val="10196"/>
              </a:srgbClr>
            </a:outerShdw>
          </a:effectLst>
        </p:spPr>
      </p:sp>
      <p:pic>
        <p:nvPicPr>
          <p:cNvPr id="7" name="Image 0" descr="https://kimi-web-img.moonshot.cn/img/i2.chuimg.com/6cdbd15bb7f42c6ffab4c20f33d90dd8eaedff41.jpg">    </p:cNvPr>
          <p:cNvPicPr>
            <a:picLocks noChangeAspect="1"/>
          </p:cNvPicPr>
          <p:nvPr/>
        </p:nvPicPr>
        <p:blipFill>
          <a:blip r:embed="rId1"/>
          <a:srcRect l="0" r="0" t="28667" b="28667"/>
          <a:stretch/>
        </p:blipFill>
        <p:spPr>
          <a:xfrm>
            <a:off x="495610" y="2180683"/>
            <a:ext cx="4956098" cy="1585951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495610" y="2180683"/>
            <a:ext cx="4956098" cy="1585951"/>
          </a:xfrm>
          <a:custGeom>
            <a:avLst/>
            <a:gdLst/>
            <a:ahLst/>
            <a:cxnLst/>
            <a:rect l="l" t="t" r="r" b="b"/>
            <a:pathLst>
              <a:path w="4956098" h="1585951">
                <a:moveTo>
                  <a:pt x="0" y="0"/>
                </a:moveTo>
                <a:lnTo>
                  <a:pt x="4956098" y="0"/>
                </a:lnTo>
                <a:lnTo>
                  <a:pt x="4956098" y="1585951"/>
                </a:lnTo>
                <a:lnTo>
                  <a:pt x="0" y="158595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594732" y="3320585"/>
            <a:ext cx="4881756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1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面线糊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93854" y="3964878"/>
            <a:ext cx="892098" cy="346927"/>
          </a:xfrm>
          <a:custGeom>
            <a:avLst/>
            <a:gdLst/>
            <a:ahLst/>
            <a:cxnLst/>
            <a:rect l="l" t="t" r="r" b="b"/>
            <a:pathLst>
              <a:path w="892098" h="346927">
                <a:moveTo>
                  <a:pt x="49562" y="0"/>
                </a:moveTo>
                <a:lnTo>
                  <a:pt x="842536" y="0"/>
                </a:lnTo>
                <a:cubicBezTo>
                  <a:pt x="869908" y="0"/>
                  <a:pt x="892098" y="22190"/>
                  <a:pt x="892098" y="49562"/>
                </a:cubicBezTo>
                <a:lnTo>
                  <a:pt x="892098" y="297365"/>
                </a:lnTo>
                <a:cubicBezTo>
                  <a:pt x="892098" y="324737"/>
                  <a:pt x="869908" y="346927"/>
                  <a:pt x="842536" y="346927"/>
                </a:cubicBezTo>
                <a:lnTo>
                  <a:pt x="49562" y="346927"/>
                </a:lnTo>
                <a:cubicBezTo>
                  <a:pt x="22208" y="346927"/>
                  <a:pt x="0" y="324719"/>
                  <a:pt x="0" y="297365"/>
                </a:cubicBezTo>
                <a:lnTo>
                  <a:pt x="0" y="49562"/>
                </a:lnTo>
                <a:cubicBezTo>
                  <a:pt x="0" y="22190"/>
                  <a:pt x="22190" y="0"/>
                  <a:pt x="49562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11" name="Text 8"/>
          <p:cNvSpPr/>
          <p:nvPr/>
        </p:nvSpPr>
        <p:spPr>
          <a:xfrm>
            <a:off x="693854" y="3964878"/>
            <a:ext cx="978829" cy="346927"/>
          </a:xfrm>
          <a:prstGeom prst="rect">
            <a:avLst/>
          </a:prstGeom>
          <a:noFill/>
          <a:ln/>
        </p:spPr>
        <p:txBody>
          <a:bodyPr wrap="square" lIns="99122" tIns="49561" rIns="99122" bIns="49561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早餐之魂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3854" y="4410927"/>
            <a:ext cx="4658732" cy="272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泉州早餐代表，配油条、卤大肠绝配。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49951" y="2180683"/>
            <a:ext cx="4956098" cy="2701073"/>
          </a:xfrm>
          <a:custGeom>
            <a:avLst/>
            <a:gdLst/>
            <a:ahLst/>
            <a:cxnLst/>
            <a:rect l="l" t="t" r="r" b="b"/>
            <a:pathLst>
              <a:path w="4956098" h="2701073">
                <a:moveTo>
                  <a:pt x="148694" y="0"/>
                </a:moveTo>
                <a:lnTo>
                  <a:pt x="4807403" y="0"/>
                </a:lnTo>
                <a:cubicBezTo>
                  <a:pt x="4889525" y="0"/>
                  <a:pt x="4956098" y="66573"/>
                  <a:pt x="4956098" y="148694"/>
                </a:cubicBezTo>
                <a:lnTo>
                  <a:pt x="4956098" y="2552379"/>
                </a:lnTo>
                <a:cubicBezTo>
                  <a:pt x="4956098" y="2634501"/>
                  <a:pt x="4889525" y="2701073"/>
                  <a:pt x="4807403" y="2701073"/>
                </a:cubicBezTo>
                <a:lnTo>
                  <a:pt x="148694" y="2701073"/>
                </a:lnTo>
                <a:cubicBezTo>
                  <a:pt x="66573" y="2701073"/>
                  <a:pt x="0" y="2634501"/>
                  <a:pt x="0" y="2552379"/>
                </a:cubicBezTo>
                <a:lnTo>
                  <a:pt x="0" y="148694"/>
                </a:lnTo>
                <a:cubicBezTo>
                  <a:pt x="0" y="66628"/>
                  <a:pt x="66628" y="0"/>
                  <a:pt x="1486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4341" dist="49561" dir="5400000">
              <a:srgbClr val="000000">
                <a:alpha val="10196"/>
              </a:srgbClr>
            </a:outerShdw>
          </a:effectLst>
        </p:spPr>
      </p:sp>
      <p:pic>
        <p:nvPicPr>
          <p:cNvPr id="14" name="Image 1" descr="https://kimi-web-img.moonshot.cn/img/s.xiaopeng.com/82b49129c1faf1e7b1e35dbd2e32dc45d424d713.png">    </p:cNvPr>
          <p:cNvPicPr>
            <a:picLocks noChangeAspect="1"/>
          </p:cNvPicPr>
          <p:nvPr/>
        </p:nvPicPr>
        <p:blipFill>
          <a:blip r:embed="rId2"/>
          <a:srcRect l="0" r="0" t="28678" b="28678"/>
          <a:stretch/>
        </p:blipFill>
        <p:spPr>
          <a:xfrm>
            <a:off x="5649951" y="2180683"/>
            <a:ext cx="4956098" cy="1585951"/>
          </a:xfrm>
          <a:prstGeom prst="roundRect">
            <a:avLst>
              <a:gd name="adj" fmla="val 0"/>
            </a:avLst>
          </a:prstGeom>
        </p:spPr>
      </p:pic>
      <p:sp>
        <p:nvSpPr>
          <p:cNvPr id="15" name="Shape 11"/>
          <p:cNvSpPr/>
          <p:nvPr/>
        </p:nvSpPr>
        <p:spPr>
          <a:xfrm>
            <a:off x="5649951" y="2180683"/>
            <a:ext cx="4956098" cy="1585951"/>
          </a:xfrm>
          <a:custGeom>
            <a:avLst/>
            <a:gdLst/>
            <a:ahLst/>
            <a:cxnLst/>
            <a:rect l="l" t="t" r="r" b="b"/>
            <a:pathLst>
              <a:path w="4956098" h="1585951">
                <a:moveTo>
                  <a:pt x="0" y="0"/>
                </a:moveTo>
                <a:lnTo>
                  <a:pt x="4956098" y="0"/>
                </a:lnTo>
                <a:lnTo>
                  <a:pt x="4956098" y="1585951"/>
                </a:lnTo>
                <a:lnTo>
                  <a:pt x="0" y="158595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A98C6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6" name="Text 12"/>
          <p:cNvSpPr/>
          <p:nvPr/>
        </p:nvSpPr>
        <p:spPr>
          <a:xfrm>
            <a:off x="5749073" y="3320585"/>
            <a:ext cx="4881756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1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姜母鸭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848195" y="3964878"/>
            <a:ext cx="892098" cy="346927"/>
          </a:xfrm>
          <a:custGeom>
            <a:avLst/>
            <a:gdLst/>
            <a:ahLst/>
            <a:cxnLst/>
            <a:rect l="l" t="t" r="r" b="b"/>
            <a:pathLst>
              <a:path w="892098" h="346927">
                <a:moveTo>
                  <a:pt x="49562" y="0"/>
                </a:moveTo>
                <a:lnTo>
                  <a:pt x="842536" y="0"/>
                </a:lnTo>
                <a:cubicBezTo>
                  <a:pt x="869908" y="0"/>
                  <a:pt x="892098" y="22190"/>
                  <a:pt x="892098" y="49562"/>
                </a:cubicBezTo>
                <a:lnTo>
                  <a:pt x="892098" y="297365"/>
                </a:lnTo>
                <a:cubicBezTo>
                  <a:pt x="892098" y="324737"/>
                  <a:pt x="869908" y="346927"/>
                  <a:pt x="842536" y="346927"/>
                </a:cubicBezTo>
                <a:lnTo>
                  <a:pt x="49562" y="346927"/>
                </a:lnTo>
                <a:cubicBezTo>
                  <a:pt x="22208" y="346927"/>
                  <a:pt x="0" y="324719"/>
                  <a:pt x="0" y="297365"/>
                </a:cubicBezTo>
                <a:lnTo>
                  <a:pt x="0" y="49562"/>
                </a:lnTo>
                <a:cubicBezTo>
                  <a:pt x="0" y="22190"/>
                  <a:pt x="22190" y="0"/>
                  <a:pt x="49562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18" name="Text 14"/>
          <p:cNvSpPr/>
          <p:nvPr/>
        </p:nvSpPr>
        <p:spPr>
          <a:xfrm>
            <a:off x="5848195" y="3964878"/>
            <a:ext cx="978829" cy="346927"/>
          </a:xfrm>
          <a:prstGeom prst="rect">
            <a:avLst/>
          </a:prstGeom>
          <a:noFill/>
          <a:ln/>
        </p:spPr>
        <p:txBody>
          <a:bodyPr wrap="square" lIns="99122" tIns="49561" rIns="99122" bIns="49561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温而不燥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848195" y="4410927"/>
            <a:ext cx="4658732" cy="272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砂锅煲制，姜香浓郁，鸭肉酥烂。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10804293" y="2180683"/>
            <a:ext cx="4956098" cy="2701073"/>
          </a:xfrm>
          <a:custGeom>
            <a:avLst/>
            <a:gdLst/>
            <a:ahLst/>
            <a:cxnLst/>
            <a:rect l="l" t="t" r="r" b="b"/>
            <a:pathLst>
              <a:path w="4956098" h="2701073">
                <a:moveTo>
                  <a:pt x="148694" y="0"/>
                </a:moveTo>
                <a:lnTo>
                  <a:pt x="4807403" y="0"/>
                </a:lnTo>
                <a:cubicBezTo>
                  <a:pt x="4889525" y="0"/>
                  <a:pt x="4956098" y="66573"/>
                  <a:pt x="4956098" y="148694"/>
                </a:cubicBezTo>
                <a:lnTo>
                  <a:pt x="4956098" y="2552379"/>
                </a:lnTo>
                <a:cubicBezTo>
                  <a:pt x="4956098" y="2634501"/>
                  <a:pt x="4889525" y="2701073"/>
                  <a:pt x="4807403" y="2701073"/>
                </a:cubicBezTo>
                <a:lnTo>
                  <a:pt x="148694" y="2701073"/>
                </a:lnTo>
                <a:cubicBezTo>
                  <a:pt x="66573" y="2701073"/>
                  <a:pt x="0" y="2634501"/>
                  <a:pt x="0" y="2552379"/>
                </a:cubicBezTo>
                <a:lnTo>
                  <a:pt x="0" y="148694"/>
                </a:lnTo>
                <a:cubicBezTo>
                  <a:pt x="0" y="66628"/>
                  <a:pt x="66628" y="0"/>
                  <a:pt x="1486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4341" dist="49561" dir="5400000">
              <a:srgbClr val="000000">
                <a:alpha val="10196"/>
              </a:srgbClr>
            </a:outerShdw>
          </a:effectLst>
        </p:spPr>
      </p:sp>
      <p:pic>
        <p:nvPicPr>
          <p:cNvPr id="21" name="Image 2" descr="https://kimi-web-img.moonshot.cn/img/i2.chuimg.com/6cdbd15bb7f42c6ffab4c20f33d90dd8eaedff41.jpg">    </p:cNvPr>
          <p:cNvPicPr>
            <a:picLocks noChangeAspect="1"/>
          </p:cNvPicPr>
          <p:nvPr/>
        </p:nvPicPr>
        <p:blipFill>
          <a:blip r:embed="rId3"/>
          <a:srcRect l="0" r="0" t="28667" b="28667"/>
          <a:stretch/>
        </p:blipFill>
        <p:spPr>
          <a:xfrm>
            <a:off x="10804293" y="2180683"/>
            <a:ext cx="4956098" cy="1585951"/>
          </a:xfrm>
          <a:prstGeom prst="roundRect">
            <a:avLst>
              <a:gd name="adj" fmla="val 0"/>
            </a:avLst>
          </a:prstGeom>
        </p:spPr>
      </p:pic>
      <p:sp>
        <p:nvSpPr>
          <p:cNvPr id="22" name="Shape 17"/>
          <p:cNvSpPr/>
          <p:nvPr/>
        </p:nvSpPr>
        <p:spPr>
          <a:xfrm>
            <a:off x="10804293" y="2180683"/>
            <a:ext cx="4956098" cy="1585951"/>
          </a:xfrm>
          <a:custGeom>
            <a:avLst/>
            <a:gdLst/>
            <a:ahLst/>
            <a:cxnLst/>
            <a:rect l="l" t="t" r="r" b="b"/>
            <a:pathLst>
              <a:path w="4956098" h="1585951">
                <a:moveTo>
                  <a:pt x="0" y="0"/>
                </a:moveTo>
                <a:lnTo>
                  <a:pt x="4956098" y="0"/>
                </a:lnTo>
                <a:lnTo>
                  <a:pt x="4956098" y="1585951"/>
                </a:lnTo>
                <a:lnTo>
                  <a:pt x="0" y="1585951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D8A25D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3" name="Text 18"/>
          <p:cNvSpPr/>
          <p:nvPr/>
        </p:nvSpPr>
        <p:spPr>
          <a:xfrm>
            <a:off x="10903415" y="3320585"/>
            <a:ext cx="4881756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51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润饼菜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11002537" y="3964878"/>
            <a:ext cx="892098" cy="346927"/>
          </a:xfrm>
          <a:custGeom>
            <a:avLst/>
            <a:gdLst/>
            <a:ahLst/>
            <a:cxnLst/>
            <a:rect l="l" t="t" r="r" b="b"/>
            <a:pathLst>
              <a:path w="892098" h="346927">
                <a:moveTo>
                  <a:pt x="49562" y="0"/>
                </a:moveTo>
                <a:lnTo>
                  <a:pt x="842536" y="0"/>
                </a:lnTo>
                <a:cubicBezTo>
                  <a:pt x="869908" y="0"/>
                  <a:pt x="892098" y="22190"/>
                  <a:pt x="892098" y="49562"/>
                </a:cubicBezTo>
                <a:lnTo>
                  <a:pt x="892098" y="297365"/>
                </a:lnTo>
                <a:cubicBezTo>
                  <a:pt x="892098" y="324737"/>
                  <a:pt x="869908" y="346927"/>
                  <a:pt x="842536" y="346927"/>
                </a:cubicBezTo>
                <a:lnTo>
                  <a:pt x="49562" y="346927"/>
                </a:lnTo>
                <a:cubicBezTo>
                  <a:pt x="22208" y="346927"/>
                  <a:pt x="0" y="324719"/>
                  <a:pt x="0" y="297365"/>
                </a:cubicBezTo>
                <a:lnTo>
                  <a:pt x="0" y="49562"/>
                </a:lnTo>
                <a:cubicBezTo>
                  <a:pt x="0" y="22190"/>
                  <a:pt x="22190" y="0"/>
                  <a:pt x="49562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5" name="Text 20"/>
          <p:cNvSpPr/>
          <p:nvPr/>
        </p:nvSpPr>
        <p:spPr>
          <a:xfrm>
            <a:off x="11002537" y="3964878"/>
            <a:ext cx="978829" cy="346927"/>
          </a:xfrm>
          <a:prstGeom prst="rect">
            <a:avLst/>
          </a:prstGeom>
          <a:noFill/>
          <a:ln/>
        </p:spPr>
        <p:txBody>
          <a:bodyPr wrap="square" lIns="99122" tIns="49561" rIns="99122" bIns="49561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清明必备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11002537" y="4410927"/>
            <a:ext cx="4658732" cy="2725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薄饼卷上丰富馅料，家庭节日首选。</a:t>
            </a:r>
            <a:endParaRPr lang="en-US" sz="1600" dirty="0"/>
          </a:p>
        </p:txBody>
      </p:sp>
      <p:sp>
        <p:nvSpPr>
          <p:cNvPr id="27" name="Shape 22"/>
          <p:cNvSpPr/>
          <p:nvPr/>
        </p:nvSpPr>
        <p:spPr>
          <a:xfrm>
            <a:off x="495610" y="5080000"/>
            <a:ext cx="7483707" cy="3568390"/>
          </a:xfrm>
          <a:custGeom>
            <a:avLst/>
            <a:gdLst/>
            <a:ahLst/>
            <a:cxnLst/>
            <a:rect l="l" t="t" r="r" b="b"/>
            <a:pathLst>
              <a:path w="7483707" h="3568390">
                <a:moveTo>
                  <a:pt x="148695" y="0"/>
                </a:moveTo>
                <a:lnTo>
                  <a:pt x="7335012" y="0"/>
                </a:lnTo>
                <a:cubicBezTo>
                  <a:pt x="7417134" y="0"/>
                  <a:pt x="7483707" y="66573"/>
                  <a:pt x="7483707" y="148695"/>
                </a:cubicBezTo>
                <a:lnTo>
                  <a:pt x="7483707" y="3419695"/>
                </a:lnTo>
                <a:cubicBezTo>
                  <a:pt x="7483707" y="3501817"/>
                  <a:pt x="7417134" y="3568390"/>
                  <a:pt x="7335012" y="3568390"/>
                </a:cubicBezTo>
                <a:lnTo>
                  <a:pt x="148695" y="3568390"/>
                </a:lnTo>
                <a:cubicBezTo>
                  <a:pt x="66573" y="3568390"/>
                  <a:pt x="0" y="3501817"/>
                  <a:pt x="0" y="3419695"/>
                </a:cubicBezTo>
                <a:lnTo>
                  <a:pt x="0" y="148695"/>
                </a:lnTo>
                <a:cubicBezTo>
                  <a:pt x="0" y="66628"/>
                  <a:pt x="66628" y="0"/>
                  <a:pt x="1486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74341" dist="49561" dir="5400000">
              <a:srgbClr val="000000">
                <a:alpha val="10196"/>
              </a:srgbClr>
            </a:outerShdw>
          </a:effectLst>
        </p:spPr>
      </p:sp>
      <p:sp>
        <p:nvSpPr>
          <p:cNvPr id="28" name="Shape 23"/>
          <p:cNvSpPr/>
          <p:nvPr/>
        </p:nvSpPr>
        <p:spPr>
          <a:xfrm>
            <a:off x="830146" y="5426927"/>
            <a:ext cx="297366" cy="297366"/>
          </a:xfrm>
          <a:custGeom>
            <a:avLst/>
            <a:gdLst/>
            <a:ahLst/>
            <a:cxnLst/>
            <a:rect l="l" t="t" r="r" b="b"/>
            <a:pathLst>
              <a:path w="297366" h="297366">
                <a:moveTo>
                  <a:pt x="37113" y="8363"/>
                </a:moveTo>
                <a:cubicBezTo>
                  <a:pt x="36648" y="3601"/>
                  <a:pt x="32641" y="0"/>
                  <a:pt x="27878" y="0"/>
                </a:cubicBezTo>
                <a:cubicBezTo>
                  <a:pt x="23116" y="0"/>
                  <a:pt x="19108" y="3601"/>
                  <a:pt x="18585" y="8305"/>
                </a:cubicBezTo>
                <a:lnTo>
                  <a:pt x="10396" y="86945"/>
                </a:lnTo>
                <a:cubicBezTo>
                  <a:pt x="9641" y="90429"/>
                  <a:pt x="9293" y="93972"/>
                  <a:pt x="9293" y="97515"/>
                </a:cubicBezTo>
                <a:cubicBezTo>
                  <a:pt x="9293" y="124173"/>
                  <a:pt x="29679" y="146069"/>
                  <a:pt x="55756" y="148451"/>
                </a:cubicBezTo>
                <a:lnTo>
                  <a:pt x="55756" y="278780"/>
                </a:lnTo>
                <a:cubicBezTo>
                  <a:pt x="55756" y="289061"/>
                  <a:pt x="64061" y="297366"/>
                  <a:pt x="74341" y="297366"/>
                </a:cubicBezTo>
                <a:cubicBezTo>
                  <a:pt x="84621" y="297366"/>
                  <a:pt x="92927" y="289061"/>
                  <a:pt x="92927" y="278780"/>
                </a:cubicBezTo>
                <a:lnTo>
                  <a:pt x="92927" y="148451"/>
                </a:lnTo>
                <a:cubicBezTo>
                  <a:pt x="119004" y="146069"/>
                  <a:pt x="139390" y="124173"/>
                  <a:pt x="139390" y="97515"/>
                </a:cubicBezTo>
                <a:cubicBezTo>
                  <a:pt x="139390" y="93972"/>
                  <a:pt x="139042" y="90429"/>
                  <a:pt x="138287" y="86945"/>
                </a:cubicBezTo>
                <a:lnTo>
                  <a:pt x="130039" y="8305"/>
                </a:lnTo>
                <a:cubicBezTo>
                  <a:pt x="129575" y="3601"/>
                  <a:pt x="125567" y="0"/>
                  <a:pt x="120805" y="0"/>
                </a:cubicBezTo>
                <a:cubicBezTo>
                  <a:pt x="116042" y="0"/>
                  <a:pt x="112035" y="3601"/>
                  <a:pt x="111570" y="8363"/>
                </a:cubicBezTo>
                <a:lnTo>
                  <a:pt x="103671" y="87061"/>
                </a:lnTo>
                <a:cubicBezTo>
                  <a:pt x="103323" y="90371"/>
                  <a:pt x="100535" y="92927"/>
                  <a:pt x="97225" y="92927"/>
                </a:cubicBezTo>
                <a:cubicBezTo>
                  <a:pt x="93856" y="92927"/>
                  <a:pt x="91068" y="90371"/>
                  <a:pt x="90720" y="87003"/>
                </a:cubicBezTo>
                <a:lnTo>
                  <a:pt x="83576" y="8480"/>
                </a:lnTo>
                <a:cubicBezTo>
                  <a:pt x="83170" y="3659"/>
                  <a:pt x="79162" y="0"/>
                  <a:pt x="74341" y="0"/>
                </a:cubicBezTo>
                <a:cubicBezTo>
                  <a:pt x="69521" y="0"/>
                  <a:pt x="65513" y="3659"/>
                  <a:pt x="65107" y="8480"/>
                </a:cubicBezTo>
                <a:lnTo>
                  <a:pt x="57963" y="87003"/>
                </a:lnTo>
                <a:cubicBezTo>
                  <a:pt x="57673" y="90371"/>
                  <a:pt x="54827" y="92927"/>
                  <a:pt x="51458" y="92927"/>
                </a:cubicBezTo>
                <a:cubicBezTo>
                  <a:pt x="48090" y="92927"/>
                  <a:pt x="45302" y="90371"/>
                  <a:pt x="45011" y="87061"/>
                </a:cubicBezTo>
                <a:lnTo>
                  <a:pt x="37113" y="8363"/>
                </a:lnTo>
                <a:close/>
                <a:moveTo>
                  <a:pt x="260195" y="0"/>
                </a:moveTo>
                <a:cubicBezTo>
                  <a:pt x="250902" y="0"/>
                  <a:pt x="185854" y="18585"/>
                  <a:pt x="185854" y="102220"/>
                </a:cubicBezTo>
                <a:lnTo>
                  <a:pt x="185854" y="167268"/>
                </a:lnTo>
                <a:cubicBezTo>
                  <a:pt x="185854" y="187770"/>
                  <a:pt x="202522" y="204439"/>
                  <a:pt x="223024" y="204439"/>
                </a:cubicBezTo>
                <a:lnTo>
                  <a:pt x="241610" y="204439"/>
                </a:lnTo>
                <a:lnTo>
                  <a:pt x="241610" y="278780"/>
                </a:lnTo>
                <a:cubicBezTo>
                  <a:pt x="241610" y="289061"/>
                  <a:pt x="249915" y="297366"/>
                  <a:pt x="260195" y="297366"/>
                </a:cubicBezTo>
                <a:cubicBezTo>
                  <a:pt x="270475" y="297366"/>
                  <a:pt x="278780" y="289061"/>
                  <a:pt x="278780" y="278780"/>
                </a:cubicBezTo>
                <a:lnTo>
                  <a:pt x="278780" y="18585"/>
                </a:lnTo>
                <a:cubicBezTo>
                  <a:pt x="278780" y="8305"/>
                  <a:pt x="270475" y="0"/>
                  <a:pt x="260195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9" name="Text 24"/>
          <p:cNvSpPr/>
          <p:nvPr/>
        </p:nvSpPr>
        <p:spPr>
          <a:xfrm>
            <a:off x="1164683" y="5377366"/>
            <a:ext cx="6665951" cy="396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41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更多地道小吃</a:t>
            </a:r>
            <a:endParaRPr lang="en-US" sz="1600" dirty="0"/>
          </a:p>
        </p:txBody>
      </p:sp>
      <p:sp>
        <p:nvSpPr>
          <p:cNvPr id="30" name="Shape 25"/>
          <p:cNvSpPr/>
          <p:nvPr/>
        </p:nvSpPr>
        <p:spPr>
          <a:xfrm>
            <a:off x="817756" y="5972098"/>
            <a:ext cx="49561" cy="941659"/>
          </a:xfrm>
          <a:custGeom>
            <a:avLst/>
            <a:gdLst/>
            <a:ahLst/>
            <a:cxnLst/>
            <a:rect l="l" t="t" r="r" b="b"/>
            <a:pathLst>
              <a:path w="49561" h="941659">
                <a:moveTo>
                  <a:pt x="0" y="0"/>
                </a:moveTo>
                <a:lnTo>
                  <a:pt x="49561" y="0"/>
                </a:lnTo>
                <a:lnTo>
                  <a:pt x="49561" y="941659"/>
                </a:lnTo>
                <a:lnTo>
                  <a:pt x="0" y="941659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1" name="Text 26"/>
          <p:cNvSpPr/>
          <p:nvPr/>
        </p:nvSpPr>
        <p:spPr>
          <a:xfrm>
            <a:off x="1040780" y="5972098"/>
            <a:ext cx="3159512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6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烧肉粽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1040780" y="6368585"/>
            <a:ext cx="3147122" cy="545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用料扎实，搭配甜辣酱和花生酱，风味独特。</a:t>
            </a:r>
            <a:endParaRPr lang="en-US" sz="1600" dirty="0"/>
          </a:p>
        </p:txBody>
      </p:sp>
      <p:sp>
        <p:nvSpPr>
          <p:cNvPr id="33" name="Shape 28"/>
          <p:cNvSpPr/>
          <p:nvPr/>
        </p:nvSpPr>
        <p:spPr>
          <a:xfrm>
            <a:off x="4410927" y="5972098"/>
            <a:ext cx="49561" cy="941659"/>
          </a:xfrm>
          <a:custGeom>
            <a:avLst/>
            <a:gdLst/>
            <a:ahLst/>
            <a:cxnLst/>
            <a:rect l="l" t="t" r="r" b="b"/>
            <a:pathLst>
              <a:path w="49561" h="941659">
                <a:moveTo>
                  <a:pt x="0" y="0"/>
                </a:moveTo>
                <a:lnTo>
                  <a:pt x="49561" y="0"/>
                </a:lnTo>
                <a:lnTo>
                  <a:pt x="49561" y="941659"/>
                </a:lnTo>
                <a:lnTo>
                  <a:pt x="0" y="941659"/>
                </a:lnTo>
                <a:lnTo>
                  <a:pt x="0" y="0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4" name="Text 29"/>
          <p:cNvSpPr/>
          <p:nvPr/>
        </p:nvSpPr>
        <p:spPr>
          <a:xfrm>
            <a:off x="4633951" y="5972098"/>
            <a:ext cx="3159512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6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土笋冻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4633951" y="6368585"/>
            <a:ext cx="3147122" cy="545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特色风味小吃，以沙虫制成，口感Q弹，勇敢者的美食。</a:t>
            </a:r>
            <a:endParaRPr lang="en-US" sz="1600" dirty="0"/>
          </a:p>
        </p:txBody>
      </p:sp>
      <p:sp>
        <p:nvSpPr>
          <p:cNvPr id="36" name="Shape 31"/>
          <p:cNvSpPr/>
          <p:nvPr/>
        </p:nvSpPr>
        <p:spPr>
          <a:xfrm>
            <a:off x="817756" y="7112000"/>
            <a:ext cx="49561" cy="941659"/>
          </a:xfrm>
          <a:custGeom>
            <a:avLst/>
            <a:gdLst/>
            <a:ahLst/>
            <a:cxnLst/>
            <a:rect l="l" t="t" r="r" b="b"/>
            <a:pathLst>
              <a:path w="49561" h="941659">
                <a:moveTo>
                  <a:pt x="0" y="0"/>
                </a:moveTo>
                <a:lnTo>
                  <a:pt x="49561" y="0"/>
                </a:lnTo>
                <a:lnTo>
                  <a:pt x="49561" y="941659"/>
                </a:lnTo>
                <a:lnTo>
                  <a:pt x="0" y="941659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7" name="Text 32"/>
          <p:cNvSpPr/>
          <p:nvPr/>
        </p:nvSpPr>
        <p:spPr>
          <a:xfrm>
            <a:off x="1040780" y="7112000"/>
            <a:ext cx="3159512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6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石花膏 &amp; 四果汤</a:t>
            </a:r>
            <a:endParaRPr lang="en-US" sz="1600" dirty="0"/>
          </a:p>
        </p:txBody>
      </p:sp>
      <p:sp>
        <p:nvSpPr>
          <p:cNvPr id="38" name="Text 33"/>
          <p:cNvSpPr/>
          <p:nvPr/>
        </p:nvSpPr>
        <p:spPr>
          <a:xfrm>
            <a:off x="1040780" y="7508488"/>
            <a:ext cx="3147122" cy="545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夏日最佳甜品，清凉降火，消暑解渴。</a:t>
            </a:r>
            <a:endParaRPr lang="en-US" sz="1600" dirty="0"/>
          </a:p>
        </p:txBody>
      </p:sp>
      <p:sp>
        <p:nvSpPr>
          <p:cNvPr id="39" name="Shape 34"/>
          <p:cNvSpPr/>
          <p:nvPr/>
        </p:nvSpPr>
        <p:spPr>
          <a:xfrm>
            <a:off x="4410927" y="7112000"/>
            <a:ext cx="49561" cy="941659"/>
          </a:xfrm>
          <a:custGeom>
            <a:avLst/>
            <a:gdLst/>
            <a:ahLst/>
            <a:cxnLst/>
            <a:rect l="l" t="t" r="r" b="b"/>
            <a:pathLst>
              <a:path w="49561" h="941659">
                <a:moveTo>
                  <a:pt x="0" y="0"/>
                </a:moveTo>
                <a:lnTo>
                  <a:pt x="49561" y="0"/>
                </a:lnTo>
                <a:lnTo>
                  <a:pt x="49561" y="941659"/>
                </a:lnTo>
                <a:lnTo>
                  <a:pt x="0" y="941659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0" name="Text 35"/>
          <p:cNvSpPr/>
          <p:nvPr/>
        </p:nvSpPr>
        <p:spPr>
          <a:xfrm>
            <a:off x="4633951" y="7112000"/>
            <a:ext cx="3159512" cy="346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56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牛肉羹 &amp; 牛排</a:t>
            </a:r>
            <a:endParaRPr lang="en-US" sz="1600" dirty="0"/>
          </a:p>
        </p:txBody>
      </p:sp>
      <p:sp>
        <p:nvSpPr>
          <p:cNvPr id="41" name="Text 36"/>
          <p:cNvSpPr/>
          <p:nvPr/>
        </p:nvSpPr>
        <p:spPr>
          <a:xfrm>
            <a:off x="4633951" y="7508488"/>
            <a:ext cx="3147122" cy="5451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1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泉州牛肉料理一绝，羹汤鲜美，牛排酥烂入味。</a:t>
            </a:r>
            <a:endParaRPr lang="en-US" sz="1600" dirty="0"/>
          </a:p>
        </p:txBody>
      </p:sp>
      <p:sp>
        <p:nvSpPr>
          <p:cNvPr id="42" name="Shape 37"/>
          <p:cNvSpPr/>
          <p:nvPr/>
        </p:nvSpPr>
        <p:spPr>
          <a:xfrm>
            <a:off x="8276683" y="5080000"/>
            <a:ext cx="7483707" cy="2081561"/>
          </a:xfrm>
          <a:custGeom>
            <a:avLst/>
            <a:gdLst/>
            <a:ahLst/>
            <a:cxnLst/>
            <a:rect l="l" t="t" r="r" b="b"/>
            <a:pathLst>
              <a:path w="7483707" h="2081561">
                <a:moveTo>
                  <a:pt x="148686" y="0"/>
                </a:moveTo>
                <a:lnTo>
                  <a:pt x="7335021" y="0"/>
                </a:lnTo>
                <a:cubicBezTo>
                  <a:pt x="7417138" y="0"/>
                  <a:pt x="7483707" y="66569"/>
                  <a:pt x="7483707" y="148686"/>
                </a:cubicBezTo>
                <a:lnTo>
                  <a:pt x="7483707" y="1932875"/>
                </a:lnTo>
                <a:cubicBezTo>
                  <a:pt x="7483707" y="2014992"/>
                  <a:pt x="7417138" y="2081561"/>
                  <a:pt x="7335021" y="2081561"/>
                </a:cubicBezTo>
                <a:lnTo>
                  <a:pt x="148686" y="2081561"/>
                </a:lnTo>
                <a:cubicBezTo>
                  <a:pt x="66569" y="2081561"/>
                  <a:pt x="0" y="2014992"/>
                  <a:pt x="0" y="1932875"/>
                </a:cubicBezTo>
                <a:lnTo>
                  <a:pt x="0" y="148686"/>
                </a:lnTo>
                <a:cubicBezTo>
                  <a:pt x="0" y="66624"/>
                  <a:pt x="66624" y="0"/>
                  <a:pt x="148686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3" name="Shape 38"/>
          <p:cNvSpPr/>
          <p:nvPr/>
        </p:nvSpPr>
        <p:spPr>
          <a:xfrm>
            <a:off x="8648390" y="5426927"/>
            <a:ext cx="223024" cy="297366"/>
          </a:xfrm>
          <a:custGeom>
            <a:avLst/>
            <a:gdLst/>
            <a:ahLst/>
            <a:cxnLst/>
            <a:rect l="l" t="t" r="r" b="b"/>
            <a:pathLst>
              <a:path w="223024" h="297366">
                <a:moveTo>
                  <a:pt x="0" y="109538"/>
                </a:moveTo>
                <a:cubicBezTo>
                  <a:pt x="0" y="49019"/>
                  <a:pt x="49948" y="0"/>
                  <a:pt x="111512" y="0"/>
                </a:cubicBezTo>
                <a:cubicBezTo>
                  <a:pt x="173076" y="0"/>
                  <a:pt x="223024" y="49019"/>
                  <a:pt x="223024" y="109538"/>
                </a:cubicBezTo>
                <a:cubicBezTo>
                  <a:pt x="223024" y="178826"/>
                  <a:pt x="153213" y="261879"/>
                  <a:pt x="124057" y="293533"/>
                </a:cubicBezTo>
                <a:cubicBezTo>
                  <a:pt x="117204" y="300967"/>
                  <a:pt x="105762" y="300967"/>
                  <a:pt x="98909" y="293533"/>
                </a:cubicBezTo>
                <a:cubicBezTo>
                  <a:pt x="69753" y="261879"/>
                  <a:pt x="-58" y="178826"/>
                  <a:pt x="-58" y="109537"/>
                </a:cubicBezTo>
                <a:close/>
                <a:moveTo>
                  <a:pt x="111512" y="148683"/>
                </a:moveTo>
                <a:cubicBezTo>
                  <a:pt x="132027" y="148683"/>
                  <a:pt x="148683" y="132027"/>
                  <a:pt x="148683" y="111512"/>
                </a:cubicBezTo>
                <a:cubicBezTo>
                  <a:pt x="148683" y="90997"/>
                  <a:pt x="132027" y="74341"/>
                  <a:pt x="111512" y="74341"/>
                </a:cubicBezTo>
                <a:cubicBezTo>
                  <a:pt x="90997" y="74341"/>
                  <a:pt x="74341" y="90997"/>
                  <a:pt x="74341" y="111512"/>
                </a:cubicBezTo>
                <a:cubicBezTo>
                  <a:pt x="74341" y="132027"/>
                  <a:pt x="90997" y="148683"/>
                  <a:pt x="111512" y="148683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4" name="Text 39"/>
          <p:cNvSpPr/>
          <p:nvPr/>
        </p:nvSpPr>
        <p:spPr>
          <a:xfrm>
            <a:off x="8945756" y="5377366"/>
            <a:ext cx="6665951" cy="396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41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推荐觅食地</a:t>
            </a:r>
            <a:endParaRPr lang="en-US" sz="1600" dirty="0"/>
          </a:p>
        </p:txBody>
      </p:sp>
      <p:sp>
        <p:nvSpPr>
          <p:cNvPr id="45" name="Shape 40"/>
          <p:cNvSpPr/>
          <p:nvPr/>
        </p:nvSpPr>
        <p:spPr>
          <a:xfrm>
            <a:off x="8574049" y="5972098"/>
            <a:ext cx="2193073" cy="892098"/>
          </a:xfrm>
          <a:custGeom>
            <a:avLst/>
            <a:gdLst/>
            <a:ahLst/>
            <a:cxnLst/>
            <a:rect l="l" t="t" r="r" b="b"/>
            <a:pathLst>
              <a:path w="2193073" h="892098">
                <a:moveTo>
                  <a:pt x="99121" y="0"/>
                </a:moveTo>
                <a:lnTo>
                  <a:pt x="2093952" y="0"/>
                </a:lnTo>
                <a:cubicBezTo>
                  <a:pt x="2148659" y="0"/>
                  <a:pt x="2193073" y="44415"/>
                  <a:pt x="2193073" y="99121"/>
                </a:cubicBezTo>
                <a:lnTo>
                  <a:pt x="2193073" y="792977"/>
                </a:lnTo>
                <a:cubicBezTo>
                  <a:pt x="2193073" y="847683"/>
                  <a:pt x="2148659" y="892098"/>
                  <a:pt x="2093952" y="892098"/>
                </a:cubicBezTo>
                <a:lnTo>
                  <a:pt x="99121" y="892098"/>
                </a:lnTo>
                <a:cubicBezTo>
                  <a:pt x="44415" y="892098"/>
                  <a:pt x="0" y="847683"/>
                  <a:pt x="0" y="792977"/>
                </a:cubicBezTo>
                <a:lnTo>
                  <a:pt x="0" y="99121"/>
                </a:lnTo>
                <a:cubicBezTo>
                  <a:pt x="0" y="44415"/>
                  <a:pt x="44415" y="0"/>
                  <a:pt x="99121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46" name="Text 41"/>
          <p:cNvSpPr/>
          <p:nvPr/>
        </p:nvSpPr>
        <p:spPr>
          <a:xfrm>
            <a:off x="8673171" y="6120780"/>
            <a:ext cx="1994829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西街</a:t>
            </a:r>
            <a:endParaRPr lang="en-US" sz="1600" dirty="0"/>
          </a:p>
        </p:txBody>
      </p:sp>
      <p:sp>
        <p:nvSpPr>
          <p:cNvPr id="47" name="Text 42"/>
          <p:cNvSpPr/>
          <p:nvPr/>
        </p:nvSpPr>
        <p:spPr>
          <a:xfrm>
            <a:off x="8679366" y="6467707"/>
            <a:ext cx="1982439" cy="247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6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核心美食区</a:t>
            </a:r>
            <a:endParaRPr lang="en-US" sz="1600" dirty="0"/>
          </a:p>
        </p:txBody>
      </p:sp>
      <p:sp>
        <p:nvSpPr>
          <p:cNvPr id="48" name="Shape 43"/>
          <p:cNvSpPr/>
          <p:nvPr/>
        </p:nvSpPr>
        <p:spPr>
          <a:xfrm>
            <a:off x="10919935" y="5972098"/>
            <a:ext cx="2193073" cy="892098"/>
          </a:xfrm>
          <a:custGeom>
            <a:avLst/>
            <a:gdLst/>
            <a:ahLst/>
            <a:cxnLst/>
            <a:rect l="l" t="t" r="r" b="b"/>
            <a:pathLst>
              <a:path w="2193073" h="892098">
                <a:moveTo>
                  <a:pt x="99121" y="0"/>
                </a:moveTo>
                <a:lnTo>
                  <a:pt x="2093952" y="0"/>
                </a:lnTo>
                <a:cubicBezTo>
                  <a:pt x="2148659" y="0"/>
                  <a:pt x="2193073" y="44415"/>
                  <a:pt x="2193073" y="99121"/>
                </a:cubicBezTo>
                <a:lnTo>
                  <a:pt x="2193073" y="792977"/>
                </a:lnTo>
                <a:cubicBezTo>
                  <a:pt x="2193073" y="847683"/>
                  <a:pt x="2148659" y="892098"/>
                  <a:pt x="2093952" y="892098"/>
                </a:cubicBezTo>
                <a:lnTo>
                  <a:pt x="99121" y="892098"/>
                </a:lnTo>
                <a:cubicBezTo>
                  <a:pt x="44415" y="892098"/>
                  <a:pt x="0" y="847683"/>
                  <a:pt x="0" y="792977"/>
                </a:cubicBezTo>
                <a:lnTo>
                  <a:pt x="0" y="99121"/>
                </a:lnTo>
                <a:cubicBezTo>
                  <a:pt x="0" y="44415"/>
                  <a:pt x="44415" y="0"/>
                  <a:pt x="99121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49" name="Text 44"/>
          <p:cNvSpPr/>
          <p:nvPr/>
        </p:nvSpPr>
        <p:spPr>
          <a:xfrm>
            <a:off x="11019057" y="6120780"/>
            <a:ext cx="1994829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涂门街</a:t>
            </a:r>
            <a:endParaRPr lang="en-US" sz="1600" dirty="0"/>
          </a:p>
        </p:txBody>
      </p:sp>
      <p:sp>
        <p:nvSpPr>
          <p:cNvPr id="50" name="Text 45"/>
          <p:cNvSpPr/>
          <p:nvPr/>
        </p:nvSpPr>
        <p:spPr>
          <a:xfrm>
            <a:off x="11025253" y="6467707"/>
            <a:ext cx="1982439" cy="247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6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老字号聚集</a:t>
            </a:r>
            <a:endParaRPr lang="en-US" sz="1600" dirty="0"/>
          </a:p>
        </p:txBody>
      </p:sp>
      <p:sp>
        <p:nvSpPr>
          <p:cNvPr id="51" name="Shape 46"/>
          <p:cNvSpPr/>
          <p:nvPr/>
        </p:nvSpPr>
        <p:spPr>
          <a:xfrm>
            <a:off x="13265822" y="5972098"/>
            <a:ext cx="2193073" cy="892098"/>
          </a:xfrm>
          <a:custGeom>
            <a:avLst/>
            <a:gdLst/>
            <a:ahLst/>
            <a:cxnLst/>
            <a:rect l="l" t="t" r="r" b="b"/>
            <a:pathLst>
              <a:path w="2193073" h="892098">
                <a:moveTo>
                  <a:pt x="99121" y="0"/>
                </a:moveTo>
                <a:lnTo>
                  <a:pt x="2093952" y="0"/>
                </a:lnTo>
                <a:cubicBezTo>
                  <a:pt x="2148659" y="0"/>
                  <a:pt x="2193073" y="44415"/>
                  <a:pt x="2193073" y="99121"/>
                </a:cubicBezTo>
                <a:lnTo>
                  <a:pt x="2193073" y="792977"/>
                </a:lnTo>
                <a:cubicBezTo>
                  <a:pt x="2193073" y="847683"/>
                  <a:pt x="2148659" y="892098"/>
                  <a:pt x="2093952" y="892098"/>
                </a:cubicBezTo>
                <a:lnTo>
                  <a:pt x="99121" y="892098"/>
                </a:lnTo>
                <a:cubicBezTo>
                  <a:pt x="44415" y="892098"/>
                  <a:pt x="0" y="847683"/>
                  <a:pt x="0" y="792977"/>
                </a:cubicBezTo>
                <a:lnTo>
                  <a:pt x="0" y="99121"/>
                </a:lnTo>
                <a:cubicBezTo>
                  <a:pt x="0" y="44415"/>
                  <a:pt x="44415" y="0"/>
                  <a:pt x="99121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52" name="Text 47"/>
          <p:cNvSpPr/>
          <p:nvPr/>
        </p:nvSpPr>
        <p:spPr>
          <a:xfrm>
            <a:off x="13364944" y="6120780"/>
            <a:ext cx="1994829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天后宫周边</a:t>
            </a:r>
            <a:endParaRPr lang="en-US" sz="1600" dirty="0"/>
          </a:p>
        </p:txBody>
      </p:sp>
      <p:sp>
        <p:nvSpPr>
          <p:cNvPr id="53" name="Text 48"/>
          <p:cNvSpPr/>
          <p:nvPr/>
        </p:nvSpPr>
        <p:spPr>
          <a:xfrm>
            <a:off x="13371139" y="6467707"/>
            <a:ext cx="1982439" cy="247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6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地道小吃摊</a:t>
            </a:r>
            <a:endParaRPr lang="en-US" sz="1600" dirty="0"/>
          </a:p>
        </p:txBody>
      </p:sp>
      <p:sp>
        <p:nvSpPr>
          <p:cNvPr id="54" name="Shape 49"/>
          <p:cNvSpPr/>
          <p:nvPr/>
        </p:nvSpPr>
        <p:spPr>
          <a:xfrm>
            <a:off x="8276683" y="7359805"/>
            <a:ext cx="7483707" cy="1288585"/>
          </a:xfrm>
          <a:custGeom>
            <a:avLst/>
            <a:gdLst/>
            <a:ahLst/>
            <a:cxnLst/>
            <a:rect l="l" t="t" r="r" b="b"/>
            <a:pathLst>
              <a:path w="7483707" h="1288585">
                <a:moveTo>
                  <a:pt x="148677" y="0"/>
                </a:moveTo>
                <a:lnTo>
                  <a:pt x="7335030" y="0"/>
                </a:lnTo>
                <a:cubicBezTo>
                  <a:pt x="7417087" y="0"/>
                  <a:pt x="7483707" y="66620"/>
                  <a:pt x="7483707" y="148677"/>
                </a:cubicBezTo>
                <a:lnTo>
                  <a:pt x="7483707" y="1139908"/>
                </a:lnTo>
                <a:cubicBezTo>
                  <a:pt x="7483707" y="1221965"/>
                  <a:pt x="7417087" y="1288585"/>
                  <a:pt x="7335030" y="1288585"/>
                </a:cubicBezTo>
                <a:lnTo>
                  <a:pt x="148677" y="1288585"/>
                </a:lnTo>
                <a:cubicBezTo>
                  <a:pt x="66620" y="1288585"/>
                  <a:pt x="0" y="1221965"/>
                  <a:pt x="0" y="1139908"/>
                </a:cubicBezTo>
                <a:lnTo>
                  <a:pt x="0" y="148677"/>
                </a:lnTo>
                <a:cubicBezTo>
                  <a:pt x="0" y="66620"/>
                  <a:pt x="66620" y="0"/>
                  <a:pt x="148677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55" name="Text 50"/>
          <p:cNvSpPr/>
          <p:nvPr/>
        </p:nvSpPr>
        <p:spPr>
          <a:xfrm>
            <a:off x="8804946" y="7607610"/>
            <a:ext cx="1511610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927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dozens</a:t>
            </a:r>
            <a:endParaRPr lang="en-US" sz="1600" dirty="0"/>
          </a:p>
        </p:txBody>
      </p:sp>
      <p:sp>
        <p:nvSpPr>
          <p:cNvPr id="56" name="Text 51"/>
          <p:cNvSpPr/>
          <p:nvPr/>
        </p:nvSpPr>
        <p:spPr>
          <a:xfrm>
            <a:off x="8848312" y="8103220"/>
            <a:ext cx="1424878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地道小吃</a:t>
            </a:r>
            <a:endParaRPr lang="en-US" sz="1600" dirty="0"/>
          </a:p>
        </p:txBody>
      </p:sp>
      <p:sp>
        <p:nvSpPr>
          <p:cNvPr id="57" name="Shape 52"/>
          <p:cNvSpPr/>
          <p:nvPr/>
        </p:nvSpPr>
        <p:spPr>
          <a:xfrm>
            <a:off x="10965753" y="7706732"/>
            <a:ext cx="12390" cy="594732"/>
          </a:xfrm>
          <a:custGeom>
            <a:avLst/>
            <a:gdLst/>
            <a:ahLst/>
            <a:cxnLst/>
            <a:rect l="l" t="t" r="r" b="b"/>
            <a:pathLst>
              <a:path w="12390" h="594732">
                <a:moveTo>
                  <a:pt x="0" y="0"/>
                </a:moveTo>
                <a:lnTo>
                  <a:pt x="12390" y="0"/>
                </a:lnTo>
                <a:lnTo>
                  <a:pt x="12390" y="594732"/>
                </a:lnTo>
                <a:lnTo>
                  <a:pt x="0" y="594732"/>
                </a:lnTo>
                <a:lnTo>
                  <a:pt x="0" y="0"/>
                </a:lnTo>
                <a:close/>
              </a:path>
            </a:pathLst>
          </a:custGeom>
          <a:solidFill>
            <a:srgbClr val="A98C6A">
              <a:alpha val="30196"/>
            </a:srgbClr>
          </a:solidFill>
          <a:ln/>
        </p:spPr>
      </p:sp>
      <p:sp>
        <p:nvSpPr>
          <p:cNvPr id="58" name="Text 53"/>
          <p:cNvSpPr/>
          <p:nvPr/>
        </p:nvSpPr>
        <p:spPr>
          <a:xfrm>
            <a:off x="11631987" y="7607610"/>
            <a:ext cx="978829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927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百年</a:t>
            </a:r>
            <a:endParaRPr lang="en-US" sz="1600" dirty="0"/>
          </a:p>
        </p:txBody>
      </p:sp>
      <p:sp>
        <p:nvSpPr>
          <p:cNvPr id="59" name="Text 54"/>
          <p:cNvSpPr/>
          <p:nvPr/>
        </p:nvSpPr>
        <p:spPr>
          <a:xfrm>
            <a:off x="11675353" y="8103220"/>
            <a:ext cx="892098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传承技艺</a:t>
            </a:r>
            <a:endParaRPr lang="en-US" sz="1600" dirty="0"/>
          </a:p>
        </p:txBody>
      </p:sp>
      <p:sp>
        <p:nvSpPr>
          <p:cNvPr id="60" name="Shape 55"/>
          <p:cNvSpPr/>
          <p:nvPr/>
        </p:nvSpPr>
        <p:spPr>
          <a:xfrm>
            <a:off x="13264661" y="7706732"/>
            <a:ext cx="12390" cy="594732"/>
          </a:xfrm>
          <a:custGeom>
            <a:avLst/>
            <a:gdLst/>
            <a:ahLst/>
            <a:cxnLst/>
            <a:rect l="l" t="t" r="r" b="b"/>
            <a:pathLst>
              <a:path w="12390" h="594732">
                <a:moveTo>
                  <a:pt x="0" y="0"/>
                </a:moveTo>
                <a:lnTo>
                  <a:pt x="12390" y="0"/>
                </a:lnTo>
                <a:lnTo>
                  <a:pt x="12390" y="594732"/>
                </a:lnTo>
                <a:lnTo>
                  <a:pt x="0" y="594732"/>
                </a:lnTo>
                <a:lnTo>
                  <a:pt x="0" y="0"/>
                </a:lnTo>
                <a:close/>
              </a:path>
            </a:pathLst>
          </a:custGeom>
          <a:solidFill>
            <a:srgbClr val="A98C6A">
              <a:alpha val="30196"/>
            </a:srgbClr>
          </a:solidFill>
          <a:ln/>
        </p:spPr>
      </p:sp>
      <p:sp>
        <p:nvSpPr>
          <p:cNvPr id="61" name="Text 56"/>
          <p:cNvSpPr/>
          <p:nvPr/>
        </p:nvSpPr>
        <p:spPr>
          <a:xfrm>
            <a:off x="13930893" y="7607610"/>
            <a:ext cx="1300976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927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全天候</a:t>
            </a:r>
            <a:endParaRPr lang="en-US" sz="1600" dirty="0"/>
          </a:p>
        </p:txBody>
      </p:sp>
      <p:sp>
        <p:nvSpPr>
          <p:cNvPr id="62" name="Text 57"/>
          <p:cNvSpPr/>
          <p:nvPr/>
        </p:nvSpPr>
        <p:spPr>
          <a:xfrm>
            <a:off x="13974259" y="8103220"/>
            <a:ext cx="1214244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61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美食体验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526" y="435526"/>
            <a:ext cx="15461165" cy="217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b="1" spc="360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EXPERIENCES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35526" y="740394"/>
            <a:ext cx="15646264" cy="5226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15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风情体验 · 非遗与市井生活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5526" y="1393683"/>
            <a:ext cx="15482942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感受活态文化传承，体验泉州人的日常烟火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35526" y="1916313"/>
            <a:ext cx="2939799" cy="3005128"/>
          </a:xfrm>
          <a:custGeom>
            <a:avLst/>
            <a:gdLst/>
            <a:ahLst/>
            <a:cxnLst/>
            <a:rect l="l" t="t" r="r" b="b"/>
            <a:pathLst>
              <a:path w="2939799" h="3005128">
                <a:moveTo>
                  <a:pt x="130645" y="0"/>
                </a:moveTo>
                <a:lnTo>
                  <a:pt x="2809154" y="0"/>
                </a:lnTo>
                <a:cubicBezTo>
                  <a:pt x="2881307" y="0"/>
                  <a:pt x="2939799" y="58492"/>
                  <a:pt x="2939799" y="130645"/>
                </a:cubicBezTo>
                <a:lnTo>
                  <a:pt x="2939799" y="2874483"/>
                </a:lnTo>
                <a:cubicBezTo>
                  <a:pt x="2939799" y="2946636"/>
                  <a:pt x="2881307" y="3005128"/>
                  <a:pt x="2809154" y="3005128"/>
                </a:cubicBezTo>
                <a:lnTo>
                  <a:pt x="130645" y="3005128"/>
                </a:lnTo>
                <a:cubicBezTo>
                  <a:pt x="58492" y="3005128"/>
                  <a:pt x="0" y="2946636"/>
                  <a:pt x="0" y="2874483"/>
                </a:cubicBezTo>
                <a:lnTo>
                  <a:pt x="0" y="130645"/>
                </a:lnTo>
                <a:cubicBezTo>
                  <a:pt x="0" y="58492"/>
                  <a:pt x="58492" y="0"/>
                  <a:pt x="1306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pic>
        <p:nvPicPr>
          <p:cNvPr id="6" name="Image 0" descr="https://kimi-web-img.moonshot.cn/img/www.ctaoci.com/92fe7dac144311bda64268d10b8e0bb43f43269c.jpg">    </p:cNvPr>
          <p:cNvPicPr>
            <a:picLocks noChangeAspect="1"/>
          </p:cNvPicPr>
          <p:nvPr/>
        </p:nvPicPr>
        <p:blipFill>
          <a:blip r:embed="rId1"/>
          <a:srcRect l="0" r="0" t="10494" b="10494"/>
          <a:stretch/>
        </p:blipFill>
        <p:spPr>
          <a:xfrm>
            <a:off x="435526" y="1916313"/>
            <a:ext cx="2939799" cy="1742103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435526" y="1916313"/>
            <a:ext cx="2939799" cy="1742103"/>
          </a:xfrm>
          <a:custGeom>
            <a:avLst/>
            <a:gdLst/>
            <a:ahLst/>
            <a:cxnLst/>
            <a:rect l="l" t="t" r="r" b="b"/>
            <a:pathLst>
              <a:path w="2939799" h="1742103">
                <a:moveTo>
                  <a:pt x="0" y="0"/>
                </a:moveTo>
                <a:lnTo>
                  <a:pt x="2939799" y="0"/>
                </a:lnTo>
                <a:lnTo>
                  <a:pt x="2939799" y="1742103"/>
                </a:lnTo>
                <a:lnTo>
                  <a:pt x="0" y="174210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8" name="Shape 5"/>
          <p:cNvSpPr/>
          <p:nvPr/>
        </p:nvSpPr>
        <p:spPr>
          <a:xfrm>
            <a:off x="609736" y="3832627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9" name="Shape 6"/>
          <p:cNvSpPr/>
          <p:nvPr/>
        </p:nvSpPr>
        <p:spPr>
          <a:xfrm>
            <a:off x="710451" y="3930620"/>
            <a:ext cx="152434" cy="152434"/>
          </a:xfrm>
          <a:custGeom>
            <a:avLst/>
            <a:gdLst/>
            <a:ahLst/>
            <a:cxnLst/>
            <a:rect l="l" t="t" r="r" b="b"/>
            <a:pathLst>
              <a:path w="152434" h="152434">
                <a:moveTo>
                  <a:pt x="139334" y="2084"/>
                </a:moveTo>
                <a:cubicBezTo>
                  <a:pt x="141597" y="3900"/>
                  <a:pt x="142907" y="6639"/>
                  <a:pt x="142907" y="9527"/>
                </a:cubicBezTo>
                <a:lnTo>
                  <a:pt x="142907" y="100035"/>
                </a:lnTo>
                <a:cubicBezTo>
                  <a:pt x="142907" y="113194"/>
                  <a:pt x="130105" y="123853"/>
                  <a:pt x="114326" y="123853"/>
                </a:cubicBezTo>
                <a:cubicBezTo>
                  <a:pt x="98546" y="123853"/>
                  <a:pt x="85744" y="113194"/>
                  <a:pt x="85744" y="100035"/>
                </a:cubicBezTo>
                <a:cubicBezTo>
                  <a:pt x="85744" y="86875"/>
                  <a:pt x="98546" y="76217"/>
                  <a:pt x="114326" y="76217"/>
                </a:cubicBezTo>
                <a:cubicBezTo>
                  <a:pt x="117660" y="76217"/>
                  <a:pt x="120875" y="76693"/>
                  <a:pt x="123853" y="77587"/>
                </a:cubicBezTo>
                <a:lnTo>
                  <a:pt x="123853" y="42842"/>
                </a:lnTo>
                <a:lnTo>
                  <a:pt x="57163" y="57669"/>
                </a:lnTo>
                <a:lnTo>
                  <a:pt x="57163" y="119089"/>
                </a:lnTo>
                <a:cubicBezTo>
                  <a:pt x="57163" y="132248"/>
                  <a:pt x="44361" y="142907"/>
                  <a:pt x="28581" y="142907"/>
                </a:cubicBezTo>
                <a:cubicBezTo>
                  <a:pt x="12802" y="142907"/>
                  <a:pt x="0" y="132248"/>
                  <a:pt x="0" y="119089"/>
                </a:cubicBezTo>
                <a:cubicBezTo>
                  <a:pt x="0" y="105930"/>
                  <a:pt x="12802" y="95271"/>
                  <a:pt x="28581" y="95271"/>
                </a:cubicBezTo>
                <a:cubicBezTo>
                  <a:pt x="31916" y="95271"/>
                  <a:pt x="35131" y="95748"/>
                  <a:pt x="38109" y="96641"/>
                </a:cubicBezTo>
                <a:lnTo>
                  <a:pt x="38109" y="28581"/>
                </a:lnTo>
                <a:cubicBezTo>
                  <a:pt x="38109" y="24116"/>
                  <a:pt x="41205" y="20245"/>
                  <a:pt x="45581" y="19292"/>
                </a:cubicBezTo>
                <a:lnTo>
                  <a:pt x="131325" y="238"/>
                </a:lnTo>
                <a:cubicBezTo>
                  <a:pt x="134154" y="-387"/>
                  <a:pt x="137101" y="298"/>
                  <a:pt x="139364" y="2114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10" name="Text 7"/>
          <p:cNvSpPr/>
          <p:nvPr/>
        </p:nvSpPr>
        <p:spPr>
          <a:xfrm>
            <a:off x="1045262" y="3854403"/>
            <a:ext cx="489967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南音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9736" y="4268153"/>
            <a:ext cx="2678484" cy="479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中国音乐史上的"活化石"，千年雅乐。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548061" y="1916313"/>
            <a:ext cx="2939799" cy="3005128"/>
          </a:xfrm>
          <a:custGeom>
            <a:avLst/>
            <a:gdLst/>
            <a:ahLst/>
            <a:cxnLst/>
            <a:rect l="l" t="t" r="r" b="b"/>
            <a:pathLst>
              <a:path w="2939799" h="3005128">
                <a:moveTo>
                  <a:pt x="130645" y="0"/>
                </a:moveTo>
                <a:lnTo>
                  <a:pt x="2809154" y="0"/>
                </a:lnTo>
                <a:cubicBezTo>
                  <a:pt x="2881307" y="0"/>
                  <a:pt x="2939799" y="58492"/>
                  <a:pt x="2939799" y="130645"/>
                </a:cubicBezTo>
                <a:lnTo>
                  <a:pt x="2939799" y="2874483"/>
                </a:lnTo>
                <a:cubicBezTo>
                  <a:pt x="2939799" y="2946636"/>
                  <a:pt x="2881307" y="3005128"/>
                  <a:pt x="2809154" y="3005128"/>
                </a:cubicBezTo>
                <a:lnTo>
                  <a:pt x="130645" y="3005128"/>
                </a:lnTo>
                <a:cubicBezTo>
                  <a:pt x="58492" y="3005128"/>
                  <a:pt x="0" y="2946636"/>
                  <a:pt x="0" y="2874483"/>
                </a:cubicBezTo>
                <a:lnTo>
                  <a:pt x="0" y="130645"/>
                </a:lnTo>
                <a:cubicBezTo>
                  <a:pt x="0" y="58492"/>
                  <a:pt x="58492" y="0"/>
                  <a:pt x="1306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pic>
        <p:nvPicPr>
          <p:cNvPr id="13" name="Image 1" descr="https://kimi-web-img.moonshot.cn/img/bkimg.cdn.bcebos.com/a9e9c0c3a170f3393841074f2a11059a2ba2952d">    </p:cNvPr>
          <p:cNvPicPr>
            <a:picLocks noChangeAspect="1"/>
          </p:cNvPicPr>
          <p:nvPr/>
        </p:nvPicPr>
        <p:blipFill>
          <a:blip r:embed="rId2"/>
          <a:srcRect l="0" r="0" t="20370" b="20370"/>
          <a:stretch/>
        </p:blipFill>
        <p:spPr>
          <a:xfrm>
            <a:off x="3548061" y="1916313"/>
            <a:ext cx="2939799" cy="1742103"/>
          </a:xfrm>
          <a:prstGeom prst="roundRect">
            <a:avLst>
              <a:gd name="adj" fmla="val 0"/>
            </a:avLst>
          </a:prstGeom>
        </p:spPr>
      </p:pic>
      <p:sp>
        <p:nvSpPr>
          <p:cNvPr id="14" name="Shape 10"/>
          <p:cNvSpPr/>
          <p:nvPr/>
        </p:nvSpPr>
        <p:spPr>
          <a:xfrm>
            <a:off x="3548061" y="1916313"/>
            <a:ext cx="2939799" cy="1742103"/>
          </a:xfrm>
          <a:custGeom>
            <a:avLst/>
            <a:gdLst/>
            <a:ahLst/>
            <a:cxnLst/>
            <a:rect l="l" t="t" r="r" b="b"/>
            <a:pathLst>
              <a:path w="2939799" h="1742103">
                <a:moveTo>
                  <a:pt x="0" y="0"/>
                </a:moveTo>
                <a:lnTo>
                  <a:pt x="2939799" y="0"/>
                </a:lnTo>
                <a:lnTo>
                  <a:pt x="2939799" y="1742103"/>
                </a:lnTo>
                <a:lnTo>
                  <a:pt x="0" y="174210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A98C6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15" name="Shape 11"/>
          <p:cNvSpPr/>
          <p:nvPr/>
        </p:nvSpPr>
        <p:spPr>
          <a:xfrm>
            <a:off x="3722271" y="3832627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16" name="Shape 12"/>
          <p:cNvSpPr/>
          <p:nvPr/>
        </p:nvSpPr>
        <p:spPr>
          <a:xfrm>
            <a:off x="3813459" y="3930620"/>
            <a:ext cx="171488" cy="152434"/>
          </a:xfrm>
          <a:custGeom>
            <a:avLst/>
            <a:gdLst/>
            <a:ahLst/>
            <a:cxnLst/>
            <a:rect l="l" t="t" r="r" b="b"/>
            <a:pathLst>
              <a:path w="171488" h="152434">
                <a:moveTo>
                  <a:pt x="-1489" y="35131"/>
                </a:moveTo>
                <a:lnTo>
                  <a:pt x="6996" y="83273"/>
                </a:lnTo>
                <a:cubicBezTo>
                  <a:pt x="11165" y="106942"/>
                  <a:pt x="29713" y="125490"/>
                  <a:pt x="53382" y="129658"/>
                </a:cubicBezTo>
                <a:lnTo>
                  <a:pt x="57163" y="130313"/>
                </a:lnTo>
                <a:cubicBezTo>
                  <a:pt x="52250" y="121798"/>
                  <a:pt x="49094" y="112241"/>
                  <a:pt x="48052" y="102178"/>
                </a:cubicBezTo>
                <a:lnTo>
                  <a:pt x="40877" y="103459"/>
                </a:lnTo>
                <a:cubicBezTo>
                  <a:pt x="37989" y="103965"/>
                  <a:pt x="35280" y="101732"/>
                  <a:pt x="35846" y="98844"/>
                </a:cubicBezTo>
                <a:cubicBezTo>
                  <a:pt x="37275" y="91490"/>
                  <a:pt x="41532" y="84970"/>
                  <a:pt x="47665" y="80713"/>
                </a:cubicBezTo>
                <a:lnTo>
                  <a:pt x="47665" y="58503"/>
                </a:lnTo>
                <a:cubicBezTo>
                  <a:pt x="47249" y="58741"/>
                  <a:pt x="46772" y="58890"/>
                  <a:pt x="46266" y="58979"/>
                </a:cubicBezTo>
                <a:lnTo>
                  <a:pt x="27510" y="62284"/>
                </a:lnTo>
                <a:cubicBezTo>
                  <a:pt x="24919" y="62730"/>
                  <a:pt x="22359" y="60974"/>
                  <a:pt x="22776" y="58383"/>
                </a:cubicBezTo>
                <a:cubicBezTo>
                  <a:pt x="23699" y="52548"/>
                  <a:pt x="28254" y="47665"/>
                  <a:pt x="34417" y="46564"/>
                </a:cubicBezTo>
                <a:cubicBezTo>
                  <a:pt x="39538" y="45671"/>
                  <a:pt x="44510" y="47606"/>
                  <a:pt x="47695" y="51268"/>
                </a:cubicBezTo>
                <a:lnTo>
                  <a:pt x="47695" y="44510"/>
                </a:lnTo>
                <a:cubicBezTo>
                  <a:pt x="47695" y="37811"/>
                  <a:pt x="49749" y="28909"/>
                  <a:pt x="57312" y="22657"/>
                </a:cubicBezTo>
                <a:cubicBezTo>
                  <a:pt x="65052" y="16256"/>
                  <a:pt x="77467" y="9587"/>
                  <a:pt x="94497" y="6520"/>
                </a:cubicBezTo>
                <a:cubicBezTo>
                  <a:pt x="85417" y="1667"/>
                  <a:pt x="68804" y="-3007"/>
                  <a:pt x="45730" y="1042"/>
                </a:cubicBezTo>
                <a:cubicBezTo>
                  <a:pt x="21823" y="5270"/>
                  <a:pt x="7622" y="15958"/>
                  <a:pt x="1042" y="23699"/>
                </a:cubicBezTo>
                <a:cubicBezTo>
                  <a:pt x="-1637" y="26825"/>
                  <a:pt x="-2173" y="31112"/>
                  <a:pt x="-1459" y="35161"/>
                </a:cubicBezTo>
                <a:close/>
                <a:moveTo>
                  <a:pt x="61926" y="41294"/>
                </a:moveTo>
                <a:lnTo>
                  <a:pt x="61926" y="93336"/>
                </a:lnTo>
                <a:cubicBezTo>
                  <a:pt x="61926" y="117362"/>
                  <a:pt x="76961" y="138858"/>
                  <a:pt x="99558" y="147045"/>
                </a:cubicBezTo>
                <a:lnTo>
                  <a:pt x="107805" y="150052"/>
                </a:lnTo>
                <a:cubicBezTo>
                  <a:pt x="112003" y="151571"/>
                  <a:pt x="116618" y="151571"/>
                  <a:pt x="120816" y="150052"/>
                </a:cubicBezTo>
                <a:lnTo>
                  <a:pt x="129093" y="147075"/>
                </a:lnTo>
                <a:cubicBezTo>
                  <a:pt x="151690" y="138858"/>
                  <a:pt x="166725" y="117392"/>
                  <a:pt x="166725" y="93336"/>
                </a:cubicBezTo>
                <a:lnTo>
                  <a:pt x="166725" y="41294"/>
                </a:lnTo>
                <a:cubicBezTo>
                  <a:pt x="166725" y="39240"/>
                  <a:pt x="166099" y="37186"/>
                  <a:pt x="164641" y="35756"/>
                </a:cubicBezTo>
                <a:cubicBezTo>
                  <a:pt x="157912" y="29058"/>
                  <a:pt x="141359" y="19084"/>
                  <a:pt x="114326" y="19084"/>
                </a:cubicBezTo>
                <a:cubicBezTo>
                  <a:pt x="87292" y="19084"/>
                  <a:pt x="70739" y="29088"/>
                  <a:pt x="64010" y="35756"/>
                </a:cubicBezTo>
                <a:cubicBezTo>
                  <a:pt x="62552" y="37215"/>
                  <a:pt x="61926" y="39240"/>
                  <a:pt x="61926" y="41294"/>
                </a:cubicBezTo>
                <a:close/>
                <a:moveTo>
                  <a:pt x="81606" y="96998"/>
                </a:moveTo>
                <a:cubicBezTo>
                  <a:pt x="81189" y="94914"/>
                  <a:pt x="83690" y="93723"/>
                  <a:pt x="85387" y="95033"/>
                </a:cubicBezTo>
                <a:cubicBezTo>
                  <a:pt x="93396" y="101166"/>
                  <a:pt x="103429" y="104828"/>
                  <a:pt x="114326" y="104828"/>
                </a:cubicBezTo>
                <a:cubicBezTo>
                  <a:pt x="125222" y="104828"/>
                  <a:pt x="135226" y="101166"/>
                  <a:pt x="143264" y="95033"/>
                </a:cubicBezTo>
                <a:cubicBezTo>
                  <a:pt x="144961" y="93723"/>
                  <a:pt x="147462" y="94914"/>
                  <a:pt x="147045" y="96998"/>
                </a:cubicBezTo>
                <a:cubicBezTo>
                  <a:pt x="144038" y="112301"/>
                  <a:pt x="130522" y="123882"/>
                  <a:pt x="114326" y="123882"/>
                </a:cubicBezTo>
                <a:cubicBezTo>
                  <a:pt x="98129" y="123882"/>
                  <a:pt x="84613" y="112331"/>
                  <a:pt x="81606" y="96998"/>
                </a:cubicBezTo>
                <a:close/>
                <a:moveTo>
                  <a:pt x="81755" y="66779"/>
                </a:moveTo>
                <a:cubicBezTo>
                  <a:pt x="83720" y="61182"/>
                  <a:pt x="89019" y="57163"/>
                  <a:pt x="95271" y="57163"/>
                </a:cubicBezTo>
                <a:cubicBezTo>
                  <a:pt x="101523" y="57163"/>
                  <a:pt x="106853" y="61182"/>
                  <a:pt x="108788" y="66779"/>
                </a:cubicBezTo>
                <a:cubicBezTo>
                  <a:pt x="109651" y="69280"/>
                  <a:pt x="107448" y="71453"/>
                  <a:pt x="104798" y="71453"/>
                </a:cubicBezTo>
                <a:lnTo>
                  <a:pt x="85744" y="71453"/>
                </a:lnTo>
                <a:cubicBezTo>
                  <a:pt x="83124" y="71453"/>
                  <a:pt x="80891" y="69250"/>
                  <a:pt x="81755" y="66779"/>
                </a:cubicBezTo>
                <a:close/>
                <a:moveTo>
                  <a:pt x="142907" y="71453"/>
                </a:moveTo>
                <a:lnTo>
                  <a:pt x="123853" y="71453"/>
                </a:lnTo>
                <a:cubicBezTo>
                  <a:pt x="121233" y="71453"/>
                  <a:pt x="119000" y="69250"/>
                  <a:pt x="119863" y="66779"/>
                </a:cubicBezTo>
                <a:cubicBezTo>
                  <a:pt x="121798" y="61182"/>
                  <a:pt x="127128" y="57163"/>
                  <a:pt x="133380" y="57163"/>
                </a:cubicBezTo>
                <a:cubicBezTo>
                  <a:pt x="139632" y="57163"/>
                  <a:pt x="144961" y="61182"/>
                  <a:pt x="146896" y="66779"/>
                </a:cubicBezTo>
                <a:cubicBezTo>
                  <a:pt x="147760" y="69280"/>
                  <a:pt x="145557" y="71453"/>
                  <a:pt x="142907" y="71453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17" name="Text 13"/>
          <p:cNvSpPr/>
          <p:nvPr/>
        </p:nvSpPr>
        <p:spPr>
          <a:xfrm>
            <a:off x="4157797" y="3854403"/>
            <a:ext cx="685953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木偶戏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3722271" y="4268153"/>
            <a:ext cx="2678484" cy="479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提线木偶戏，指尖绝艺，精妙入微。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6660596" y="1916313"/>
            <a:ext cx="2939799" cy="3005128"/>
          </a:xfrm>
          <a:custGeom>
            <a:avLst/>
            <a:gdLst/>
            <a:ahLst/>
            <a:cxnLst/>
            <a:rect l="l" t="t" r="r" b="b"/>
            <a:pathLst>
              <a:path w="2939799" h="3005128">
                <a:moveTo>
                  <a:pt x="130645" y="0"/>
                </a:moveTo>
                <a:lnTo>
                  <a:pt x="2809154" y="0"/>
                </a:lnTo>
                <a:cubicBezTo>
                  <a:pt x="2881307" y="0"/>
                  <a:pt x="2939799" y="58492"/>
                  <a:pt x="2939799" y="130645"/>
                </a:cubicBezTo>
                <a:lnTo>
                  <a:pt x="2939799" y="2874483"/>
                </a:lnTo>
                <a:cubicBezTo>
                  <a:pt x="2939799" y="2946636"/>
                  <a:pt x="2881307" y="3005128"/>
                  <a:pt x="2809154" y="3005128"/>
                </a:cubicBezTo>
                <a:lnTo>
                  <a:pt x="130645" y="3005128"/>
                </a:lnTo>
                <a:cubicBezTo>
                  <a:pt x="58492" y="3005128"/>
                  <a:pt x="0" y="2946636"/>
                  <a:pt x="0" y="2874483"/>
                </a:cubicBezTo>
                <a:lnTo>
                  <a:pt x="0" y="130645"/>
                </a:lnTo>
                <a:cubicBezTo>
                  <a:pt x="0" y="58492"/>
                  <a:pt x="58492" y="0"/>
                  <a:pt x="1306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pic>
        <p:nvPicPr>
          <p:cNvPr id="20" name="Image 2" descr="https://kimi-web-img.moonshot.cn/img/gd-hbimg.huaban.com/938a4fcd3eaf67c0d188d7bff27f1f9f6df846e8">    </p:cNvPr>
          <p:cNvPicPr>
            <a:picLocks noChangeAspect="1"/>
          </p:cNvPicPr>
          <p:nvPr/>
        </p:nvPicPr>
        <p:blipFill>
          <a:blip r:embed="rId3"/>
          <a:srcRect l="0" r="0" t="11921" b="11921"/>
          <a:stretch/>
        </p:blipFill>
        <p:spPr>
          <a:xfrm>
            <a:off x="6660596" y="1916313"/>
            <a:ext cx="2939799" cy="1742103"/>
          </a:xfrm>
          <a:prstGeom prst="roundRect">
            <a:avLst>
              <a:gd name="adj" fmla="val 0"/>
            </a:avLst>
          </a:prstGeom>
        </p:spPr>
      </p:pic>
      <p:sp>
        <p:nvSpPr>
          <p:cNvPr id="21" name="Shape 16"/>
          <p:cNvSpPr/>
          <p:nvPr/>
        </p:nvSpPr>
        <p:spPr>
          <a:xfrm>
            <a:off x="6660596" y="1916313"/>
            <a:ext cx="2939799" cy="1742103"/>
          </a:xfrm>
          <a:custGeom>
            <a:avLst/>
            <a:gdLst/>
            <a:ahLst/>
            <a:cxnLst/>
            <a:rect l="l" t="t" r="r" b="b"/>
            <a:pathLst>
              <a:path w="2939799" h="1742103">
                <a:moveTo>
                  <a:pt x="0" y="0"/>
                </a:moveTo>
                <a:lnTo>
                  <a:pt x="2939799" y="0"/>
                </a:lnTo>
                <a:lnTo>
                  <a:pt x="2939799" y="1742103"/>
                </a:lnTo>
                <a:lnTo>
                  <a:pt x="0" y="174210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D8A25D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2" name="Shape 17"/>
          <p:cNvSpPr/>
          <p:nvPr/>
        </p:nvSpPr>
        <p:spPr>
          <a:xfrm>
            <a:off x="6834806" y="3832627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3" name="Shape 18"/>
          <p:cNvSpPr/>
          <p:nvPr/>
        </p:nvSpPr>
        <p:spPr>
          <a:xfrm>
            <a:off x="6954576" y="3930620"/>
            <a:ext cx="114326" cy="152434"/>
          </a:xfrm>
          <a:custGeom>
            <a:avLst/>
            <a:gdLst/>
            <a:ahLst/>
            <a:cxnLst/>
            <a:rect l="l" t="t" r="r" b="b"/>
            <a:pathLst>
              <a:path w="114326" h="152434">
                <a:moveTo>
                  <a:pt x="40490" y="7145"/>
                </a:moveTo>
                <a:cubicBezTo>
                  <a:pt x="40490" y="-2056"/>
                  <a:pt x="47961" y="-9527"/>
                  <a:pt x="57163" y="-9527"/>
                </a:cubicBezTo>
                <a:cubicBezTo>
                  <a:pt x="66365" y="-9527"/>
                  <a:pt x="73835" y="-2056"/>
                  <a:pt x="73835" y="7145"/>
                </a:cubicBezTo>
                <a:cubicBezTo>
                  <a:pt x="73835" y="16347"/>
                  <a:pt x="66365" y="23818"/>
                  <a:pt x="57163" y="23818"/>
                </a:cubicBezTo>
                <a:cubicBezTo>
                  <a:pt x="47961" y="23818"/>
                  <a:pt x="40490" y="16347"/>
                  <a:pt x="40490" y="7145"/>
                </a:cubicBezTo>
                <a:close/>
                <a:moveTo>
                  <a:pt x="33345" y="114326"/>
                </a:moveTo>
                <a:lnTo>
                  <a:pt x="25664" y="114326"/>
                </a:lnTo>
                <a:cubicBezTo>
                  <a:pt x="22419" y="114326"/>
                  <a:pt x="20126" y="111140"/>
                  <a:pt x="21138" y="108044"/>
                </a:cubicBezTo>
                <a:lnTo>
                  <a:pt x="33940" y="69637"/>
                </a:lnTo>
                <a:lnTo>
                  <a:pt x="19560" y="89019"/>
                </a:lnTo>
                <a:cubicBezTo>
                  <a:pt x="16434" y="93247"/>
                  <a:pt x="10450" y="94140"/>
                  <a:pt x="6222" y="90984"/>
                </a:cubicBezTo>
                <a:cubicBezTo>
                  <a:pt x="1995" y="87828"/>
                  <a:pt x="1102" y="81874"/>
                  <a:pt x="4257" y="77646"/>
                </a:cubicBezTo>
                <a:lnTo>
                  <a:pt x="25247" y="49362"/>
                </a:lnTo>
                <a:cubicBezTo>
                  <a:pt x="32749" y="39299"/>
                  <a:pt x="44569" y="33345"/>
                  <a:pt x="57163" y="33345"/>
                </a:cubicBezTo>
                <a:cubicBezTo>
                  <a:pt x="69756" y="33345"/>
                  <a:pt x="81576" y="39299"/>
                  <a:pt x="89079" y="49392"/>
                </a:cubicBezTo>
                <a:lnTo>
                  <a:pt x="110068" y="77676"/>
                </a:lnTo>
                <a:cubicBezTo>
                  <a:pt x="113194" y="81904"/>
                  <a:pt x="112331" y="87858"/>
                  <a:pt x="108103" y="91014"/>
                </a:cubicBezTo>
                <a:cubicBezTo>
                  <a:pt x="103875" y="94170"/>
                  <a:pt x="97921" y="93277"/>
                  <a:pt x="94765" y="89049"/>
                </a:cubicBezTo>
                <a:lnTo>
                  <a:pt x="80385" y="69667"/>
                </a:lnTo>
                <a:lnTo>
                  <a:pt x="93187" y="108044"/>
                </a:lnTo>
                <a:cubicBezTo>
                  <a:pt x="94229" y="111140"/>
                  <a:pt x="91907" y="114326"/>
                  <a:pt x="88662" y="114326"/>
                </a:cubicBezTo>
                <a:lnTo>
                  <a:pt x="80981" y="114326"/>
                </a:lnTo>
                <a:lnTo>
                  <a:pt x="80981" y="152434"/>
                </a:lnTo>
                <a:cubicBezTo>
                  <a:pt x="80981" y="157704"/>
                  <a:pt x="76723" y="161961"/>
                  <a:pt x="71453" y="161961"/>
                </a:cubicBezTo>
                <a:cubicBezTo>
                  <a:pt x="66184" y="161961"/>
                  <a:pt x="61926" y="157704"/>
                  <a:pt x="61926" y="152434"/>
                </a:cubicBezTo>
                <a:lnTo>
                  <a:pt x="61926" y="114326"/>
                </a:lnTo>
                <a:lnTo>
                  <a:pt x="52399" y="114326"/>
                </a:lnTo>
                <a:lnTo>
                  <a:pt x="52399" y="152434"/>
                </a:lnTo>
                <a:cubicBezTo>
                  <a:pt x="52399" y="157704"/>
                  <a:pt x="48142" y="161961"/>
                  <a:pt x="42872" y="161961"/>
                </a:cubicBezTo>
                <a:cubicBezTo>
                  <a:pt x="37602" y="161961"/>
                  <a:pt x="33345" y="157704"/>
                  <a:pt x="33345" y="152434"/>
                </a:cubicBezTo>
                <a:lnTo>
                  <a:pt x="33345" y="114326"/>
                </a:ln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24" name="Text 19"/>
          <p:cNvSpPr/>
          <p:nvPr/>
        </p:nvSpPr>
        <p:spPr>
          <a:xfrm>
            <a:off x="7270332" y="3854403"/>
            <a:ext cx="685953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浔埔女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6834806" y="4268153"/>
            <a:ext cx="2678484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体验"戴簪花圈"的独特民俗。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9773131" y="1916313"/>
            <a:ext cx="2939799" cy="3005128"/>
          </a:xfrm>
          <a:custGeom>
            <a:avLst/>
            <a:gdLst/>
            <a:ahLst/>
            <a:cxnLst/>
            <a:rect l="l" t="t" r="r" b="b"/>
            <a:pathLst>
              <a:path w="2939799" h="3005128">
                <a:moveTo>
                  <a:pt x="130645" y="0"/>
                </a:moveTo>
                <a:lnTo>
                  <a:pt x="2809154" y="0"/>
                </a:lnTo>
                <a:cubicBezTo>
                  <a:pt x="2881307" y="0"/>
                  <a:pt x="2939799" y="58492"/>
                  <a:pt x="2939799" y="130645"/>
                </a:cubicBezTo>
                <a:lnTo>
                  <a:pt x="2939799" y="2874483"/>
                </a:lnTo>
                <a:cubicBezTo>
                  <a:pt x="2939799" y="2946636"/>
                  <a:pt x="2881307" y="3005128"/>
                  <a:pt x="2809154" y="3005128"/>
                </a:cubicBezTo>
                <a:lnTo>
                  <a:pt x="130645" y="3005128"/>
                </a:lnTo>
                <a:cubicBezTo>
                  <a:pt x="58492" y="3005128"/>
                  <a:pt x="0" y="2946636"/>
                  <a:pt x="0" y="2874483"/>
                </a:cubicBezTo>
                <a:lnTo>
                  <a:pt x="0" y="130645"/>
                </a:lnTo>
                <a:cubicBezTo>
                  <a:pt x="0" y="58492"/>
                  <a:pt x="58492" y="0"/>
                  <a:pt x="1306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pic>
        <p:nvPicPr>
          <p:cNvPr id="27" name="Image 3" descr="https://kimi-web-img.moonshot.cn/img/5b0988e595225.cdn.sohucs.com/79ef0ffcf613d5eaefcd21d20b51aa4138cfac2c.jpeg">    </p:cNvPr>
          <p:cNvPicPr>
            <a:picLocks noChangeAspect="1"/>
          </p:cNvPicPr>
          <p:nvPr/>
        </p:nvPicPr>
        <p:blipFill>
          <a:blip r:embed="rId4"/>
          <a:srcRect l="0" r="0" t="5632" b="5632"/>
          <a:stretch/>
        </p:blipFill>
        <p:spPr>
          <a:xfrm>
            <a:off x="9773131" y="1916313"/>
            <a:ext cx="2939799" cy="1742103"/>
          </a:xfrm>
          <a:prstGeom prst="roundRect">
            <a:avLst>
              <a:gd name="adj" fmla="val 0"/>
            </a:avLst>
          </a:prstGeom>
        </p:spPr>
      </p:pic>
      <p:sp>
        <p:nvSpPr>
          <p:cNvPr id="28" name="Shape 22"/>
          <p:cNvSpPr/>
          <p:nvPr/>
        </p:nvSpPr>
        <p:spPr>
          <a:xfrm>
            <a:off x="9773131" y="1916313"/>
            <a:ext cx="2939799" cy="1742103"/>
          </a:xfrm>
          <a:custGeom>
            <a:avLst/>
            <a:gdLst/>
            <a:ahLst/>
            <a:cxnLst/>
            <a:rect l="l" t="t" r="r" b="b"/>
            <a:pathLst>
              <a:path w="2939799" h="1742103">
                <a:moveTo>
                  <a:pt x="0" y="0"/>
                </a:moveTo>
                <a:lnTo>
                  <a:pt x="2939799" y="0"/>
                </a:lnTo>
                <a:lnTo>
                  <a:pt x="2939799" y="1742103"/>
                </a:lnTo>
                <a:lnTo>
                  <a:pt x="0" y="174210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C4A3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29" name="Shape 23"/>
          <p:cNvSpPr/>
          <p:nvPr/>
        </p:nvSpPr>
        <p:spPr>
          <a:xfrm>
            <a:off x="9947341" y="3832627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0" name="Shape 24"/>
          <p:cNvSpPr/>
          <p:nvPr/>
        </p:nvSpPr>
        <p:spPr>
          <a:xfrm>
            <a:off x="10048056" y="3930620"/>
            <a:ext cx="152434" cy="152434"/>
          </a:xfrm>
          <a:custGeom>
            <a:avLst/>
            <a:gdLst/>
            <a:ahLst/>
            <a:cxnLst/>
            <a:rect l="l" t="t" r="r" b="b"/>
            <a:pathLst>
              <a:path w="152434" h="152434">
                <a:moveTo>
                  <a:pt x="82707" y="2560"/>
                </a:moveTo>
                <a:cubicBezTo>
                  <a:pt x="79045" y="-834"/>
                  <a:pt x="73389" y="-834"/>
                  <a:pt x="69756" y="2560"/>
                </a:cubicBezTo>
                <a:lnTo>
                  <a:pt x="3067" y="64487"/>
                </a:lnTo>
                <a:cubicBezTo>
                  <a:pt x="208" y="67166"/>
                  <a:pt x="-744" y="71305"/>
                  <a:pt x="685" y="74937"/>
                </a:cubicBezTo>
                <a:cubicBezTo>
                  <a:pt x="2114" y="78569"/>
                  <a:pt x="5597" y="80981"/>
                  <a:pt x="9527" y="80981"/>
                </a:cubicBezTo>
                <a:lnTo>
                  <a:pt x="14291" y="80981"/>
                </a:lnTo>
                <a:lnTo>
                  <a:pt x="14291" y="133380"/>
                </a:lnTo>
                <a:cubicBezTo>
                  <a:pt x="14291" y="143889"/>
                  <a:pt x="22835" y="152434"/>
                  <a:pt x="33345" y="152434"/>
                </a:cubicBezTo>
                <a:lnTo>
                  <a:pt x="119089" y="152434"/>
                </a:lnTo>
                <a:cubicBezTo>
                  <a:pt x="129599" y="152434"/>
                  <a:pt x="138143" y="143889"/>
                  <a:pt x="138143" y="133380"/>
                </a:cubicBezTo>
                <a:lnTo>
                  <a:pt x="138143" y="80981"/>
                </a:lnTo>
                <a:lnTo>
                  <a:pt x="142907" y="80981"/>
                </a:lnTo>
                <a:cubicBezTo>
                  <a:pt x="146837" y="80981"/>
                  <a:pt x="150350" y="78569"/>
                  <a:pt x="151779" y="74937"/>
                </a:cubicBezTo>
                <a:cubicBezTo>
                  <a:pt x="153208" y="71305"/>
                  <a:pt x="152255" y="67136"/>
                  <a:pt x="149397" y="64487"/>
                </a:cubicBezTo>
                <a:lnTo>
                  <a:pt x="82707" y="2560"/>
                </a:lnTo>
                <a:close/>
                <a:moveTo>
                  <a:pt x="71453" y="95271"/>
                </a:moveTo>
                <a:lnTo>
                  <a:pt x="80981" y="95271"/>
                </a:lnTo>
                <a:cubicBezTo>
                  <a:pt x="88870" y="95271"/>
                  <a:pt x="95271" y="101672"/>
                  <a:pt x="95271" y="109562"/>
                </a:cubicBezTo>
                <a:lnTo>
                  <a:pt x="95271" y="138143"/>
                </a:lnTo>
                <a:lnTo>
                  <a:pt x="57163" y="138143"/>
                </a:lnTo>
                <a:lnTo>
                  <a:pt x="57163" y="109562"/>
                </a:lnTo>
                <a:cubicBezTo>
                  <a:pt x="57163" y="101672"/>
                  <a:pt x="63564" y="95271"/>
                  <a:pt x="71453" y="95271"/>
                </a:cubicBez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31" name="Text 25"/>
          <p:cNvSpPr/>
          <p:nvPr/>
        </p:nvSpPr>
        <p:spPr>
          <a:xfrm>
            <a:off x="10382867" y="3854403"/>
            <a:ext cx="685953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梧林村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9947341" y="4268153"/>
            <a:ext cx="2678484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中西合璧的百年侨乡建筑群。</a:t>
            </a:r>
            <a:endParaRPr lang="en-US" sz="1600" dirty="0"/>
          </a:p>
        </p:txBody>
      </p:sp>
      <p:sp>
        <p:nvSpPr>
          <p:cNvPr id="33" name="Shape 27"/>
          <p:cNvSpPr/>
          <p:nvPr/>
        </p:nvSpPr>
        <p:spPr>
          <a:xfrm>
            <a:off x="12885666" y="1916313"/>
            <a:ext cx="2939799" cy="3005128"/>
          </a:xfrm>
          <a:custGeom>
            <a:avLst/>
            <a:gdLst/>
            <a:ahLst/>
            <a:cxnLst/>
            <a:rect l="l" t="t" r="r" b="b"/>
            <a:pathLst>
              <a:path w="2939799" h="3005128">
                <a:moveTo>
                  <a:pt x="130645" y="0"/>
                </a:moveTo>
                <a:lnTo>
                  <a:pt x="2809154" y="0"/>
                </a:lnTo>
                <a:cubicBezTo>
                  <a:pt x="2881307" y="0"/>
                  <a:pt x="2939799" y="58492"/>
                  <a:pt x="2939799" y="130645"/>
                </a:cubicBezTo>
                <a:lnTo>
                  <a:pt x="2939799" y="2874483"/>
                </a:lnTo>
                <a:cubicBezTo>
                  <a:pt x="2939799" y="2946636"/>
                  <a:pt x="2881307" y="3005128"/>
                  <a:pt x="2809154" y="3005128"/>
                </a:cubicBezTo>
                <a:lnTo>
                  <a:pt x="130645" y="3005128"/>
                </a:lnTo>
                <a:cubicBezTo>
                  <a:pt x="58492" y="3005128"/>
                  <a:pt x="0" y="2946636"/>
                  <a:pt x="0" y="2874483"/>
                </a:cubicBezTo>
                <a:lnTo>
                  <a:pt x="0" y="130645"/>
                </a:lnTo>
                <a:cubicBezTo>
                  <a:pt x="0" y="58492"/>
                  <a:pt x="58492" y="0"/>
                  <a:pt x="13064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pic>
        <p:nvPicPr>
          <p:cNvPr id="34" name="Image 4" descr="https://kimi-web-img.moonshot.cn/img/1831.img.pp.sohu.com.cn/9ec6cddc89d9988bebd970186a43a62bb57dc61e.jpg">    </p:cNvPr>
          <p:cNvPicPr>
            <a:picLocks noChangeAspect="1"/>
          </p:cNvPicPr>
          <p:nvPr/>
        </p:nvPicPr>
        <p:blipFill>
          <a:blip r:embed="rId5"/>
          <a:srcRect l="0" r="0" t="10494" b="10494"/>
          <a:stretch/>
        </p:blipFill>
        <p:spPr>
          <a:xfrm>
            <a:off x="12885666" y="1916313"/>
            <a:ext cx="2939799" cy="1742103"/>
          </a:xfrm>
          <a:prstGeom prst="roundRect">
            <a:avLst>
              <a:gd name="adj" fmla="val 0"/>
            </a:avLst>
          </a:prstGeom>
        </p:spPr>
      </p:pic>
      <p:sp>
        <p:nvSpPr>
          <p:cNvPr id="35" name="Shape 28"/>
          <p:cNvSpPr/>
          <p:nvPr/>
        </p:nvSpPr>
        <p:spPr>
          <a:xfrm>
            <a:off x="12885666" y="1916313"/>
            <a:ext cx="2939799" cy="1742103"/>
          </a:xfrm>
          <a:custGeom>
            <a:avLst/>
            <a:gdLst/>
            <a:ahLst/>
            <a:cxnLst/>
            <a:rect l="l" t="t" r="r" b="b"/>
            <a:pathLst>
              <a:path w="2939799" h="1742103">
                <a:moveTo>
                  <a:pt x="0" y="0"/>
                </a:moveTo>
                <a:lnTo>
                  <a:pt x="2939799" y="0"/>
                </a:lnTo>
                <a:lnTo>
                  <a:pt x="2939799" y="1742103"/>
                </a:lnTo>
                <a:lnTo>
                  <a:pt x="0" y="174210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A98C6A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  <a:ln/>
        </p:spPr>
      </p:sp>
      <p:sp>
        <p:nvSpPr>
          <p:cNvPr id="36" name="Shape 29"/>
          <p:cNvSpPr/>
          <p:nvPr/>
        </p:nvSpPr>
        <p:spPr>
          <a:xfrm>
            <a:off x="13059876" y="3832627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7" name="Shape 30"/>
          <p:cNvSpPr/>
          <p:nvPr/>
        </p:nvSpPr>
        <p:spPr>
          <a:xfrm>
            <a:off x="13160592" y="3930620"/>
            <a:ext cx="152434" cy="152434"/>
          </a:xfrm>
          <a:custGeom>
            <a:avLst/>
            <a:gdLst/>
            <a:ahLst/>
            <a:cxnLst/>
            <a:rect l="l" t="t" r="r" b="b"/>
            <a:pathLst>
              <a:path w="152434" h="152434">
                <a:moveTo>
                  <a:pt x="76366" y="0"/>
                </a:moveTo>
                <a:cubicBezTo>
                  <a:pt x="80742" y="0"/>
                  <a:pt x="84762" y="2412"/>
                  <a:pt x="86846" y="6252"/>
                </a:cubicBezTo>
                <a:lnTo>
                  <a:pt x="151154" y="125341"/>
                </a:lnTo>
                <a:cubicBezTo>
                  <a:pt x="153149" y="129033"/>
                  <a:pt x="153059" y="133499"/>
                  <a:pt x="150916" y="137101"/>
                </a:cubicBezTo>
                <a:cubicBezTo>
                  <a:pt x="148772" y="140704"/>
                  <a:pt x="144872" y="142907"/>
                  <a:pt x="140704" y="142907"/>
                </a:cubicBezTo>
                <a:lnTo>
                  <a:pt x="12088" y="142907"/>
                </a:lnTo>
                <a:cubicBezTo>
                  <a:pt x="7890" y="142907"/>
                  <a:pt x="4019" y="140704"/>
                  <a:pt x="1876" y="137101"/>
                </a:cubicBezTo>
                <a:cubicBezTo>
                  <a:pt x="-268" y="133499"/>
                  <a:pt x="-357" y="129033"/>
                  <a:pt x="1637" y="125341"/>
                </a:cubicBezTo>
                <a:lnTo>
                  <a:pt x="65946" y="6252"/>
                </a:lnTo>
                <a:lnTo>
                  <a:pt x="66809" y="4883"/>
                </a:lnTo>
                <a:cubicBezTo>
                  <a:pt x="68982" y="1846"/>
                  <a:pt x="72525" y="0"/>
                  <a:pt x="76366" y="0"/>
                </a:cubicBezTo>
                <a:close/>
                <a:moveTo>
                  <a:pt x="50732" y="74401"/>
                </a:moveTo>
                <a:lnTo>
                  <a:pt x="58711" y="82380"/>
                </a:lnTo>
                <a:cubicBezTo>
                  <a:pt x="60557" y="84226"/>
                  <a:pt x="63594" y="84226"/>
                  <a:pt x="65439" y="82380"/>
                </a:cubicBezTo>
                <a:lnTo>
                  <a:pt x="78331" y="69488"/>
                </a:lnTo>
                <a:cubicBezTo>
                  <a:pt x="80117" y="67702"/>
                  <a:pt x="82529" y="66690"/>
                  <a:pt x="85059" y="66690"/>
                </a:cubicBezTo>
                <a:lnTo>
                  <a:pt x="97802" y="66690"/>
                </a:lnTo>
                <a:lnTo>
                  <a:pt x="76336" y="26944"/>
                </a:lnTo>
                <a:lnTo>
                  <a:pt x="50702" y="74401"/>
                </a:lnTo>
                <a:close/>
              </a:path>
            </a:pathLst>
          </a:custGeom>
          <a:solidFill>
            <a:srgbClr val="F8F5F0"/>
          </a:solidFill>
          <a:ln/>
        </p:spPr>
      </p:sp>
      <p:sp>
        <p:nvSpPr>
          <p:cNvPr id="38" name="Text 31"/>
          <p:cNvSpPr/>
          <p:nvPr/>
        </p:nvSpPr>
        <p:spPr>
          <a:xfrm>
            <a:off x="13495402" y="3854403"/>
            <a:ext cx="685953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清源山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13059876" y="4268153"/>
            <a:ext cx="2678484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拜访老君岩，俯瞰泉州城。</a:t>
            </a:r>
            <a:endParaRPr lang="en-US" sz="1600" dirty="0"/>
          </a:p>
        </p:txBody>
      </p:sp>
      <p:sp>
        <p:nvSpPr>
          <p:cNvPr id="40" name="Shape 33"/>
          <p:cNvSpPr/>
          <p:nvPr/>
        </p:nvSpPr>
        <p:spPr>
          <a:xfrm>
            <a:off x="435526" y="5095652"/>
            <a:ext cx="7567261" cy="3353549"/>
          </a:xfrm>
          <a:custGeom>
            <a:avLst/>
            <a:gdLst/>
            <a:ahLst/>
            <a:cxnLst/>
            <a:rect l="l" t="t" r="r" b="b"/>
            <a:pathLst>
              <a:path w="7567261" h="3353549">
                <a:moveTo>
                  <a:pt x="130654" y="0"/>
                </a:moveTo>
                <a:lnTo>
                  <a:pt x="7436606" y="0"/>
                </a:lnTo>
                <a:cubicBezTo>
                  <a:pt x="7508765" y="0"/>
                  <a:pt x="7567261" y="58496"/>
                  <a:pt x="7567261" y="130654"/>
                </a:cubicBezTo>
                <a:lnTo>
                  <a:pt x="7567261" y="3222894"/>
                </a:lnTo>
                <a:cubicBezTo>
                  <a:pt x="7567261" y="3295053"/>
                  <a:pt x="7508765" y="3353549"/>
                  <a:pt x="7436606" y="3353549"/>
                </a:cubicBezTo>
                <a:lnTo>
                  <a:pt x="130654" y="3353549"/>
                </a:lnTo>
                <a:cubicBezTo>
                  <a:pt x="58496" y="3353549"/>
                  <a:pt x="0" y="3295053"/>
                  <a:pt x="0" y="3222894"/>
                </a:cubicBezTo>
                <a:lnTo>
                  <a:pt x="0" y="130654"/>
                </a:lnTo>
                <a:cubicBezTo>
                  <a:pt x="0" y="58544"/>
                  <a:pt x="58544" y="0"/>
                  <a:pt x="13065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329" dist="43553" dir="5400000">
              <a:srgbClr val="000000">
                <a:alpha val="10196"/>
              </a:srgbClr>
            </a:outerShdw>
          </a:effectLst>
        </p:spPr>
      </p:sp>
      <p:sp>
        <p:nvSpPr>
          <p:cNvPr id="41" name="Shape 34"/>
          <p:cNvSpPr/>
          <p:nvPr/>
        </p:nvSpPr>
        <p:spPr>
          <a:xfrm>
            <a:off x="762170" y="5407777"/>
            <a:ext cx="195987" cy="261315"/>
          </a:xfrm>
          <a:custGeom>
            <a:avLst/>
            <a:gdLst/>
            <a:ahLst/>
            <a:cxnLst/>
            <a:rect l="l" t="t" r="r" b="b"/>
            <a:pathLst>
              <a:path w="195987" h="261315">
                <a:moveTo>
                  <a:pt x="158933" y="16332"/>
                </a:moveTo>
                <a:lnTo>
                  <a:pt x="163322" y="16332"/>
                </a:lnTo>
                <a:cubicBezTo>
                  <a:pt x="181339" y="16332"/>
                  <a:pt x="195987" y="30980"/>
                  <a:pt x="195987" y="48997"/>
                </a:cubicBezTo>
                <a:lnTo>
                  <a:pt x="195987" y="228651"/>
                </a:lnTo>
                <a:cubicBezTo>
                  <a:pt x="195987" y="246668"/>
                  <a:pt x="181339" y="261315"/>
                  <a:pt x="163322" y="261315"/>
                </a:cubicBezTo>
                <a:lnTo>
                  <a:pt x="32664" y="261315"/>
                </a:lnTo>
                <a:cubicBezTo>
                  <a:pt x="14648" y="261315"/>
                  <a:pt x="0" y="246668"/>
                  <a:pt x="0" y="228651"/>
                </a:cubicBezTo>
                <a:lnTo>
                  <a:pt x="0" y="48997"/>
                </a:lnTo>
                <a:cubicBezTo>
                  <a:pt x="0" y="30980"/>
                  <a:pt x="14648" y="16332"/>
                  <a:pt x="32664" y="16332"/>
                </a:cubicBezTo>
                <a:lnTo>
                  <a:pt x="37054" y="16332"/>
                </a:lnTo>
                <a:cubicBezTo>
                  <a:pt x="42668" y="6584"/>
                  <a:pt x="53233" y="0"/>
                  <a:pt x="65329" y="0"/>
                </a:cubicBezTo>
                <a:lnTo>
                  <a:pt x="130658" y="0"/>
                </a:lnTo>
                <a:cubicBezTo>
                  <a:pt x="142754" y="0"/>
                  <a:pt x="153319" y="6584"/>
                  <a:pt x="158933" y="16332"/>
                </a:cubicBezTo>
                <a:close/>
                <a:moveTo>
                  <a:pt x="126575" y="57163"/>
                </a:moveTo>
                <a:cubicBezTo>
                  <a:pt x="133363" y="57163"/>
                  <a:pt x="138824" y="51702"/>
                  <a:pt x="138824" y="44914"/>
                </a:cubicBezTo>
                <a:cubicBezTo>
                  <a:pt x="138824" y="38126"/>
                  <a:pt x="133363" y="32664"/>
                  <a:pt x="126575" y="32664"/>
                </a:cubicBezTo>
                <a:lnTo>
                  <a:pt x="69412" y="32664"/>
                </a:lnTo>
                <a:cubicBezTo>
                  <a:pt x="62624" y="32664"/>
                  <a:pt x="57163" y="38126"/>
                  <a:pt x="57163" y="44914"/>
                </a:cubicBezTo>
                <a:cubicBezTo>
                  <a:pt x="57163" y="51702"/>
                  <a:pt x="62624" y="57163"/>
                  <a:pt x="69412" y="57163"/>
                </a:cubicBezTo>
                <a:lnTo>
                  <a:pt x="126575" y="57163"/>
                </a:lnTo>
                <a:close/>
                <a:moveTo>
                  <a:pt x="65329" y="130658"/>
                </a:moveTo>
                <a:cubicBezTo>
                  <a:pt x="65329" y="121644"/>
                  <a:pt x="58011" y="114326"/>
                  <a:pt x="48997" y="114326"/>
                </a:cubicBezTo>
                <a:cubicBezTo>
                  <a:pt x="39983" y="114326"/>
                  <a:pt x="32664" y="121644"/>
                  <a:pt x="32664" y="130658"/>
                </a:cubicBezTo>
                <a:cubicBezTo>
                  <a:pt x="32664" y="139672"/>
                  <a:pt x="39983" y="146990"/>
                  <a:pt x="48997" y="146990"/>
                </a:cubicBezTo>
                <a:cubicBezTo>
                  <a:pt x="58011" y="146990"/>
                  <a:pt x="65329" y="139672"/>
                  <a:pt x="65329" y="130658"/>
                </a:cubicBezTo>
                <a:close/>
                <a:moveTo>
                  <a:pt x="81661" y="130658"/>
                </a:moveTo>
                <a:cubicBezTo>
                  <a:pt x="81661" y="137446"/>
                  <a:pt x="87122" y="142907"/>
                  <a:pt x="93910" y="142907"/>
                </a:cubicBezTo>
                <a:lnTo>
                  <a:pt x="151073" y="142907"/>
                </a:lnTo>
                <a:cubicBezTo>
                  <a:pt x="157861" y="142907"/>
                  <a:pt x="163322" y="137446"/>
                  <a:pt x="163322" y="130658"/>
                </a:cubicBezTo>
                <a:cubicBezTo>
                  <a:pt x="163322" y="123870"/>
                  <a:pt x="157861" y="118409"/>
                  <a:pt x="151073" y="118409"/>
                </a:cubicBezTo>
                <a:lnTo>
                  <a:pt x="93910" y="118409"/>
                </a:lnTo>
                <a:cubicBezTo>
                  <a:pt x="87122" y="118409"/>
                  <a:pt x="81661" y="123870"/>
                  <a:pt x="81661" y="130658"/>
                </a:cubicBezTo>
                <a:close/>
                <a:moveTo>
                  <a:pt x="81661" y="195987"/>
                </a:moveTo>
                <a:cubicBezTo>
                  <a:pt x="81661" y="202775"/>
                  <a:pt x="87122" y="208236"/>
                  <a:pt x="93910" y="208236"/>
                </a:cubicBezTo>
                <a:lnTo>
                  <a:pt x="151073" y="208236"/>
                </a:lnTo>
                <a:cubicBezTo>
                  <a:pt x="157861" y="208236"/>
                  <a:pt x="163322" y="202775"/>
                  <a:pt x="163322" y="195987"/>
                </a:cubicBezTo>
                <a:cubicBezTo>
                  <a:pt x="163322" y="189199"/>
                  <a:pt x="157861" y="183737"/>
                  <a:pt x="151073" y="183737"/>
                </a:cubicBezTo>
                <a:lnTo>
                  <a:pt x="93910" y="183737"/>
                </a:lnTo>
                <a:cubicBezTo>
                  <a:pt x="87122" y="183737"/>
                  <a:pt x="81661" y="189199"/>
                  <a:pt x="81661" y="195987"/>
                </a:cubicBezTo>
                <a:close/>
                <a:moveTo>
                  <a:pt x="48997" y="212319"/>
                </a:moveTo>
                <a:cubicBezTo>
                  <a:pt x="58011" y="212319"/>
                  <a:pt x="65329" y="205001"/>
                  <a:pt x="65329" y="195987"/>
                </a:cubicBezTo>
                <a:cubicBezTo>
                  <a:pt x="65329" y="186973"/>
                  <a:pt x="58011" y="179654"/>
                  <a:pt x="48997" y="179654"/>
                </a:cubicBezTo>
                <a:cubicBezTo>
                  <a:pt x="39983" y="179654"/>
                  <a:pt x="32664" y="186973"/>
                  <a:pt x="32664" y="195987"/>
                </a:cubicBezTo>
                <a:cubicBezTo>
                  <a:pt x="32664" y="205001"/>
                  <a:pt x="39983" y="212319"/>
                  <a:pt x="48997" y="212319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2" name="Text 35"/>
          <p:cNvSpPr/>
          <p:nvPr/>
        </p:nvSpPr>
        <p:spPr>
          <a:xfrm>
            <a:off x="1098164" y="5356967"/>
            <a:ext cx="6773965" cy="348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58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体验攻略</a:t>
            </a:r>
            <a:endParaRPr lang="en-US" sz="1600" dirty="0"/>
          </a:p>
        </p:txBody>
      </p:sp>
      <p:sp>
        <p:nvSpPr>
          <p:cNvPr id="43" name="Shape 36"/>
          <p:cNvSpPr/>
          <p:nvPr/>
        </p:nvSpPr>
        <p:spPr>
          <a:xfrm>
            <a:off x="696841" y="5879598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4" name="Text 37"/>
          <p:cNvSpPr/>
          <p:nvPr/>
        </p:nvSpPr>
        <p:spPr>
          <a:xfrm>
            <a:off x="653289" y="5879598"/>
            <a:ext cx="435526" cy="348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5" name="Text 38"/>
          <p:cNvSpPr/>
          <p:nvPr/>
        </p:nvSpPr>
        <p:spPr>
          <a:xfrm>
            <a:off x="1175920" y="5879598"/>
            <a:ext cx="6663545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听一曲南音</a:t>
            </a:r>
            <a:endParaRPr lang="en-US" sz="1600" dirty="0"/>
          </a:p>
        </p:txBody>
      </p:sp>
      <p:sp>
        <p:nvSpPr>
          <p:cNvPr id="46" name="Text 39"/>
          <p:cNvSpPr/>
          <p:nvPr/>
        </p:nvSpPr>
        <p:spPr>
          <a:xfrm>
            <a:off x="1175920" y="6228019"/>
            <a:ext cx="6652656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在泉州南音艺苑或茶馆，泡一壶茶，听千年雅乐。</a:t>
            </a:r>
            <a:endParaRPr lang="en-US" sz="1600" dirty="0"/>
          </a:p>
        </p:txBody>
      </p:sp>
      <p:sp>
        <p:nvSpPr>
          <p:cNvPr id="47" name="Shape 40"/>
          <p:cNvSpPr/>
          <p:nvPr/>
        </p:nvSpPr>
        <p:spPr>
          <a:xfrm>
            <a:off x="696841" y="6598216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48" name="Text 41"/>
          <p:cNvSpPr/>
          <p:nvPr/>
        </p:nvSpPr>
        <p:spPr>
          <a:xfrm>
            <a:off x="653289" y="6598216"/>
            <a:ext cx="435526" cy="348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2"/>
          <p:cNvSpPr/>
          <p:nvPr/>
        </p:nvSpPr>
        <p:spPr>
          <a:xfrm>
            <a:off x="1175920" y="6598216"/>
            <a:ext cx="6663545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看一场木偶戏</a:t>
            </a:r>
            <a:endParaRPr lang="en-US" sz="1600" dirty="0"/>
          </a:p>
        </p:txBody>
      </p:sp>
      <p:sp>
        <p:nvSpPr>
          <p:cNvPr id="50" name="Text 43"/>
          <p:cNvSpPr/>
          <p:nvPr/>
        </p:nvSpPr>
        <p:spPr>
          <a:xfrm>
            <a:off x="1175920" y="6946636"/>
            <a:ext cx="6652656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欣赏提线木偶精妙技艺，感受指尖艺术的魅力。</a:t>
            </a:r>
            <a:endParaRPr lang="en-US" sz="1600" dirty="0"/>
          </a:p>
        </p:txBody>
      </p:sp>
      <p:sp>
        <p:nvSpPr>
          <p:cNvPr id="51" name="Shape 44"/>
          <p:cNvSpPr/>
          <p:nvPr/>
        </p:nvSpPr>
        <p:spPr>
          <a:xfrm>
            <a:off x="696841" y="7316833"/>
            <a:ext cx="348421" cy="348421"/>
          </a:xfrm>
          <a:custGeom>
            <a:avLst/>
            <a:gdLst/>
            <a:ahLst/>
            <a:cxnLst/>
            <a:rect l="l" t="t" r="r" b="b"/>
            <a:pathLst>
              <a:path w="348421" h="348421">
                <a:moveTo>
                  <a:pt x="174210" y="0"/>
                </a:moveTo>
                <a:lnTo>
                  <a:pt x="174210" y="0"/>
                </a:lnTo>
                <a:cubicBezTo>
                  <a:pt x="270424" y="0"/>
                  <a:pt x="348421" y="77997"/>
                  <a:pt x="348421" y="174210"/>
                </a:cubicBezTo>
                <a:lnTo>
                  <a:pt x="348421" y="174210"/>
                </a:lnTo>
                <a:cubicBezTo>
                  <a:pt x="348421" y="270424"/>
                  <a:pt x="270424" y="348421"/>
                  <a:pt x="174210" y="348421"/>
                </a:cubicBezTo>
                <a:lnTo>
                  <a:pt x="174210" y="348421"/>
                </a:lnTo>
                <a:cubicBezTo>
                  <a:pt x="77997" y="348421"/>
                  <a:pt x="0" y="270424"/>
                  <a:pt x="0" y="174210"/>
                </a:cubicBezTo>
                <a:lnTo>
                  <a:pt x="0" y="174210"/>
                </a:lnTo>
                <a:cubicBezTo>
                  <a:pt x="0" y="77997"/>
                  <a:pt x="77997" y="0"/>
                  <a:pt x="174210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2" name="Text 45"/>
          <p:cNvSpPr/>
          <p:nvPr/>
        </p:nvSpPr>
        <p:spPr>
          <a:xfrm>
            <a:off x="653289" y="7316833"/>
            <a:ext cx="435526" cy="348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46"/>
          <p:cNvSpPr/>
          <p:nvPr/>
        </p:nvSpPr>
        <p:spPr>
          <a:xfrm>
            <a:off x="1175920" y="7316833"/>
            <a:ext cx="6663545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3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簪一次浔埔花围</a:t>
            </a:r>
            <a:endParaRPr lang="en-US" sz="1600" dirty="0"/>
          </a:p>
        </p:txBody>
      </p:sp>
      <p:sp>
        <p:nvSpPr>
          <p:cNvPr id="54" name="Text 47"/>
          <p:cNvSpPr/>
          <p:nvPr/>
        </p:nvSpPr>
        <p:spPr>
          <a:xfrm>
            <a:off x="1175920" y="7665254"/>
            <a:ext cx="6652656" cy="239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72" dirty="0">
                <a:solidFill>
                  <a:srgbClr val="2E2E2E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前往浔埔村，体验"海的女儿"的独特风情。</a:t>
            </a:r>
            <a:endParaRPr lang="en-US" sz="1600" dirty="0"/>
          </a:p>
        </p:txBody>
      </p:sp>
      <p:sp>
        <p:nvSpPr>
          <p:cNvPr id="55" name="Shape 48"/>
          <p:cNvSpPr/>
          <p:nvPr/>
        </p:nvSpPr>
        <p:spPr>
          <a:xfrm>
            <a:off x="8260473" y="5095652"/>
            <a:ext cx="7567261" cy="2569602"/>
          </a:xfrm>
          <a:custGeom>
            <a:avLst/>
            <a:gdLst/>
            <a:ahLst/>
            <a:cxnLst/>
            <a:rect l="l" t="t" r="r" b="b"/>
            <a:pathLst>
              <a:path w="7567261" h="2569602">
                <a:moveTo>
                  <a:pt x="130664" y="0"/>
                </a:moveTo>
                <a:lnTo>
                  <a:pt x="7436596" y="0"/>
                </a:lnTo>
                <a:cubicBezTo>
                  <a:pt x="7508760" y="0"/>
                  <a:pt x="7567261" y="58500"/>
                  <a:pt x="7567261" y="130664"/>
                </a:cubicBezTo>
                <a:lnTo>
                  <a:pt x="7567261" y="2438938"/>
                </a:lnTo>
                <a:cubicBezTo>
                  <a:pt x="7567261" y="2511102"/>
                  <a:pt x="7508760" y="2569602"/>
                  <a:pt x="7436596" y="2569602"/>
                </a:cubicBezTo>
                <a:lnTo>
                  <a:pt x="130664" y="2569602"/>
                </a:lnTo>
                <a:cubicBezTo>
                  <a:pt x="58500" y="2569602"/>
                  <a:pt x="0" y="2511102"/>
                  <a:pt x="0" y="2438938"/>
                </a:cubicBezTo>
                <a:lnTo>
                  <a:pt x="0" y="130664"/>
                </a:lnTo>
                <a:cubicBezTo>
                  <a:pt x="0" y="58500"/>
                  <a:pt x="58500" y="0"/>
                  <a:pt x="130664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56" name="Shape 49"/>
          <p:cNvSpPr/>
          <p:nvPr/>
        </p:nvSpPr>
        <p:spPr>
          <a:xfrm>
            <a:off x="8505456" y="5364224"/>
            <a:ext cx="217763" cy="217763"/>
          </a:xfrm>
          <a:custGeom>
            <a:avLst/>
            <a:gdLst/>
            <a:ahLst/>
            <a:cxnLst/>
            <a:rect l="l" t="t" r="r" b="b"/>
            <a:pathLst>
              <a:path w="217763" h="217763">
                <a:moveTo>
                  <a:pt x="108881" y="217763"/>
                </a:moveTo>
                <a:cubicBezTo>
                  <a:pt x="168975" y="217763"/>
                  <a:pt x="217763" y="168975"/>
                  <a:pt x="217763" y="108881"/>
                </a:cubicBezTo>
                <a:cubicBezTo>
                  <a:pt x="217763" y="48788"/>
                  <a:pt x="168975" y="0"/>
                  <a:pt x="108881" y="0"/>
                </a:cubicBezTo>
                <a:cubicBezTo>
                  <a:pt x="48788" y="0"/>
                  <a:pt x="0" y="48788"/>
                  <a:pt x="0" y="108881"/>
                </a:cubicBezTo>
                <a:cubicBezTo>
                  <a:pt x="0" y="168975"/>
                  <a:pt x="48788" y="217763"/>
                  <a:pt x="108881" y="217763"/>
                </a:cubicBezTo>
                <a:close/>
                <a:moveTo>
                  <a:pt x="95271" y="68051"/>
                </a:moveTo>
                <a:cubicBezTo>
                  <a:pt x="95271" y="60539"/>
                  <a:pt x="101370" y="54441"/>
                  <a:pt x="108881" y="54441"/>
                </a:cubicBezTo>
                <a:cubicBezTo>
                  <a:pt x="116393" y="54441"/>
                  <a:pt x="122492" y="60539"/>
                  <a:pt x="122492" y="68051"/>
                </a:cubicBezTo>
                <a:cubicBezTo>
                  <a:pt x="122492" y="75563"/>
                  <a:pt x="116393" y="81661"/>
                  <a:pt x="108881" y="81661"/>
                </a:cubicBezTo>
                <a:cubicBezTo>
                  <a:pt x="101370" y="81661"/>
                  <a:pt x="95271" y="75563"/>
                  <a:pt x="95271" y="68051"/>
                </a:cubicBezTo>
                <a:close/>
                <a:moveTo>
                  <a:pt x="91869" y="95271"/>
                </a:moveTo>
                <a:lnTo>
                  <a:pt x="112284" y="95271"/>
                </a:lnTo>
                <a:cubicBezTo>
                  <a:pt x="117941" y="95271"/>
                  <a:pt x="122492" y="99822"/>
                  <a:pt x="122492" y="105479"/>
                </a:cubicBezTo>
                <a:lnTo>
                  <a:pt x="122492" y="142907"/>
                </a:lnTo>
                <a:lnTo>
                  <a:pt x="125894" y="142907"/>
                </a:lnTo>
                <a:cubicBezTo>
                  <a:pt x="131551" y="142907"/>
                  <a:pt x="136102" y="147458"/>
                  <a:pt x="136102" y="153115"/>
                </a:cubicBezTo>
                <a:cubicBezTo>
                  <a:pt x="136102" y="158771"/>
                  <a:pt x="131551" y="163322"/>
                  <a:pt x="125894" y="163322"/>
                </a:cubicBezTo>
                <a:lnTo>
                  <a:pt x="91869" y="163322"/>
                </a:lnTo>
                <a:cubicBezTo>
                  <a:pt x="86212" y="163322"/>
                  <a:pt x="81661" y="158771"/>
                  <a:pt x="81661" y="153115"/>
                </a:cubicBezTo>
                <a:cubicBezTo>
                  <a:pt x="81661" y="147458"/>
                  <a:pt x="86212" y="142907"/>
                  <a:pt x="91869" y="142907"/>
                </a:cubicBezTo>
                <a:lnTo>
                  <a:pt x="102076" y="142907"/>
                </a:lnTo>
                <a:lnTo>
                  <a:pt x="102076" y="115687"/>
                </a:lnTo>
                <a:lnTo>
                  <a:pt x="91869" y="115687"/>
                </a:lnTo>
                <a:cubicBezTo>
                  <a:pt x="86212" y="115687"/>
                  <a:pt x="81661" y="111136"/>
                  <a:pt x="81661" y="105479"/>
                </a:cubicBezTo>
                <a:cubicBezTo>
                  <a:pt x="81661" y="99822"/>
                  <a:pt x="86212" y="95271"/>
                  <a:pt x="91869" y="95271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7" name="Text 50"/>
          <p:cNvSpPr/>
          <p:nvPr/>
        </p:nvSpPr>
        <p:spPr>
          <a:xfrm>
            <a:off x="8825117" y="5313415"/>
            <a:ext cx="6893734" cy="30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5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体验信息</a:t>
            </a:r>
            <a:endParaRPr lang="en-US" sz="1600" dirty="0"/>
          </a:p>
        </p:txBody>
      </p:sp>
      <p:sp>
        <p:nvSpPr>
          <p:cNvPr id="58" name="Shape 51"/>
          <p:cNvSpPr/>
          <p:nvPr/>
        </p:nvSpPr>
        <p:spPr>
          <a:xfrm>
            <a:off x="8478236" y="5748940"/>
            <a:ext cx="3495094" cy="783946"/>
          </a:xfrm>
          <a:custGeom>
            <a:avLst/>
            <a:gdLst/>
            <a:ahLst/>
            <a:cxnLst/>
            <a:rect l="l" t="t" r="r" b="b"/>
            <a:pathLst>
              <a:path w="3495094" h="783946">
                <a:moveTo>
                  <a:pt x="87104" y="0"/>
                </a:moveTo>
                <a:lnTo>
                  <a:pt x="3407990" y="0"/>
                </a:lnTo>
                <a:cubicBezTo>
                  <a:pt x="3456097" y="0"/>
                  <a:pt x="3495094" y="38998"/>
                  <a:pt x="3495094" y="87104"/>
                </a:cubicBezTo>
                <a:lnTo>
                  <a:pt x="3495094" y="696842"/>
                </a:lnTo>
                <a:cubicBezTo>
                  <a:pt x="3495094" y="744948"/>
                  <a:pt x="3456097" y="783946"/>
                  <a:pt x="3407990" y="783946"/>
                </a:cubicBezTo>
                <a:lnTo>
                  <a:pt x="87104" y="783946"/>
                </a:lnTo>
                <a:cubicBezTo>
                  <a:pt x="38998" y="783946"/>
                  <a:pt x="0" y="744948"/>
                  <a:pt x="0" y="696842"/>
                </a:cubicBezTo>
                <a:lnTo>
                  <a:pt x="0" y="87104"/>
                </a:lnTo>
                <a:cubicBezTo>
                  <a:pt x="0" y="39030"/>
                  <a:pt x="39030" y="0"/>
                  <a:pt x="87104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59" name="Text 52"/>
          <p:cNvSpPr/>
          <p:nvPr/>
        </p:nvSpPr>
        <p:spPr>
          <a:xfrm>
            <a:off x="8608893" y="5879598"/>
            <a:ext cx="332088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南音表演</a:t>
            </a:r>
            <a:endParaRPr lang="en-US" sz="1600" dirty="0"/>
          </a:p>
        </p:txBody>
      </p:sp>
      <p:sp>
        <p:nvSpPr>
          <p:cNvPr id="60" name="Text 53"/>
          <p:cNvSpPr/>
          <p:nvPr/>
        </p:nvSpPr>
        <p:spPr>
          <a:xfrm>
            <a:off x="8608893" y="6184466"/>
            <a:ext cx="3309996" cy="217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泉州南音艺苑</a:t>
            </a:r>
            <a:endParaRPr lang="en-US" sz="1600" dirty="0"/>
          </a:p>
        </p:txBody>
      </p:sp>
      <p:sp>
        <p:nvSpPr>
          <p:cNvPr id="61" name="Shape 54"/>
          <p:cNvSpPr/>
          <p:nvPr/>
        </p:nvSpPr>
        <p:spPr>
          <a:xfrm>
            <a:off x="12107617" y="5748940"/>
            <a:ext cx="3495094" cy="783946"/>
          </a:xfrm>
          <a:custGeom>
            <a:avLst/>
            <a:gdLst/>
            <a:ahLst/>
            <a:cxnLst/>
            <a:rect l="l" t="t" r="r" b="b"/>
            <a:pathLst>
              <a:path w="3495094" h="783946">
                <a:moveTo>
                  <a:pt x="87104" y="0"/>
                </a:moveTo>
                <a:lnTo>
                  <a:pt x="3407990" y="0"/>
                </a:lnTo>
                <a:cubicBezTo>
                  <a:pt x="3456097" y="0"/>
                  <a:pt x="3495094" y="38998"/>
                  <a:pt x="3495094" y="87104"/>
                </a:cubicBezTo>
                <a:lnTo>
                  <a:pt x="3495094" y="696842"/>
                </a:lnTo>
                <a:cubicBezTo>
                  <a:pt x="3495094" y="744948"/>
                  <a:pt x="3456097" y="783946"/>
                  <a:pt x="3407990" y="783946"/>
                </a:cubicBezTo>
                <a:lnTo>
                  <a:pt x="87104" y="783946"/>
                </a:lnTo>
                <a:cubicBezTo>
                  <a:pt x="38998" y="783946"/>
                  <a:pt x="0" y="744948"/>
                  <a:pt x="0" y="696842"/>
                </a:cubicBezTo>
                <a:lnTo>
                  <a:pt x="0" y="87104"/>
                </a:lnTo>
                <a:cubicBezTo>
                  <a:pt x="0" y="39030"/>
                  <a:pt x="39030" y="0"/>
                  <a:pt x="87104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2" name="Text 55"/>
          <p:cNvSpPr/>
          <p:nvPr/>
        </p:nvSpPr>
        <p:spPr>
          <a:xfrm>
            <a:off x="12238275" y="5879598"/>
            <a:ext cx="332088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木偶戏</a:t>
            </a:r>
            <a:endParaRPr lang="en-US" sz="1600" dirty="0"/>
          </a:p>
        </p:txBody>
      </p:sp>
      <p:sp>
        <p:nvSpPr>
          <p:cNvPr id="63" name="Text 56"/>
          <p:cNvSpPr/>
          <p:nvPr/>
        </p:nvSpPr>
        <p:spPr>
          <a:xfrm>
            <a:off x="12238275" y="6184466"/>
            <a:ext cx="3309996" cy="217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泉州木偶剧院</a:t>
            </a:r>
            <a:endParaRPr lang="en-US" sz="1600" dirty="0"/>
          </a:p>
        </p:txBody>
      </p:sp>
      <p:sp>
        <p:nvSpPr>
          <p:cNvPr id="64" name="Shape 57"/>
          <p:cNvSpPr/>
          <p:nvPr/>
        </p:nvSpPr>
        <p:spPr>
          <a:xfrm>
            <a:off x="8478236" y="6663545"/>
            <a:ext cx="3495094" cy="783946"/>
          </a:xfrm>
          <a:custGeom>
            <a:avLst/>
            <a:gdLst/>
            <a:ahLst/>
            <a:cxnLst/>
            <a:rect l="l" t="t" r="r" b="b"/>
            <a:pathLst>
              <a:path w="3495094" h="783946">
                <a:moveTo>
                  <a:pt x="87104" y="0"/>
                </a:moveTo>
                <a:lnTo>
                  <a:pt x="3407990" y="0"/>
                </a:lnTo>
                <a:cubicBezTo>
                  <a:pt x="3456097" y="0"/>
                  <a:pt x="3495094" y="38998"/>
                  <a:pt x="3495094" y="87104"/>
                </a:cubicBezTo>
                <a:lnTo>
                  <a:pt x="3495094" y="696842"/>
                </a:lnTo>
                <a:cubicBezTo>
                  <a:pt x="3495094" y="744948"/>
                  <a:pt x="3456097" y="783946"/>
                  <a:pt x="3407990" y="783946"/>
                </a:cubicBezTo>
                <a:lnTo>
                  <a:pt x="87104" y="783946"/>
                </a:lnTo>
                <a:cubicBezTo>
                  <a:pt x="38998" y="783946"/>
                  <a:pt x="0" y="744948"/>
                  <a:pt x="0" y="696842"/>
                </a:cubicBezTo>
                <a:lnTo>
                  <a:pt x="0" y="87104"/>
                </a:lnTo>
                <a:cubicBezTo>
                  <a:pt x="0" y="39030"/>
                  <a:pt x="39030" y="0"/>
                  <a:pt x="87104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5" name="Text 58"/>
          <p:cNvSpPr/>
          <p:nvPr/>
        </p:nvSpPr>
        <p:spPr>
          <a:xfrm>
            <a:off x="8608893" y="6794202"/>
            <a:ext cx="332088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浔埔村</a:t>
            </a:r>
            <a:endParaRPr lang="en-US" sz="1600" dirty="0"/>
          </a:p>
        </p:txBody>
      </p:sp>
      <p:sp>
        <p:nvSpPr>
          <p:cNvPr id="66" name="Text 59"/>
          <p:cNvSpPr/>
          <p:nvPr/>
        </p:nvSpPr>
        <p:spPr>
          <a:xfrm>
            <a:off x="8608893" y="7099070"/>
            <a:ext cx="3309996" cy="217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丰泽区临海</a:t>
            </a:r>
            <a:endParaRPr lang="en-US" sz="1600" dirty="0"/>
          </a:p>
        </p:txBody>
      </p:sp>
      <p:sp>
        <p:nvSpPr>
          <p:cNvPr id="67" name="Shape 60"/>
          <p:cNvSpPr/>
          <p:nvPr/>
        </p:nvSpPr>
        <p:spPr>
          <a:xfrm>
            <a:off x="12107617" y="6663545"/>
            <a:ext cx="3495094" cy="783946"/>
          </a:xfrm>
          <a:custGeom>
            <a:avLst/>
            <a:gdLst/>
            <a:ahLst/>
            <a:cxnLst/>
            <a:rect l="l" t="t" r="r" b="b"/>
            <a:pathLst>
              <a:path w="3495094" h="783946">
                <a:moveTo>
                  <a:pt x="87104" y="0"/>
                </a:moveTo>
                <a:lnTo>
                  <a:pt x="3407990" y="0"/>
                </a:lnTo>
                <a:cubicBezTo>
                  <a:pt x="3456097" y="0"/>
                  <a:pt x="3495094" y="38998"/>
                  <a:pt x="3495094" y="87104"/>
                </a:cubicBezTo>
                <a:lnTo>
                  <a:pt x="3495094" y="696842"/>
                </a:lnTo>
                <a:cubicBezTo>
                  <a:pt x="3495094" y="744948"/>
                  <a:pt x="3456097" y="783946"/>
                  <a:pt x="3407990" y="783946"/>
                </a:cubicBezTo>
                <a:lnTo>
                  <a:pt x="87104" y="783946"/>
                </a:lnTo>
                <a:cubicBezTo>
                  <a:pt x="38998" y="783946"/>
                  <a:pt x="0" y="744948"/>
                  <a:pt x="0" y="696842"/>
                </a:cubicBezTo>
                <a:lnTo>
                  <a:pt x="0" y="87104"/>
                </a:lnTo>
                <a:cubicBezTo>
                  <a:pt x="0" y="39030"/>
                  <a:pt x="39030" y="0"/>
                  <a:pt x="87104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8" name="Text 61"/>
          <p:cNvSpPr/>
          <p:nvPr/>
        </p:nvSpPr>
        <p:spPr>
          <a:xfrm>
            <a:off x="12238275" y="6794202"/>
            <a:ext cx="3320884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清源山</a:t>
            </a:r>
            <a:endParaRPr lang="en-US" sz="1600" dirty="0"/>
          </a:p>
        </p:txBody>
      </p:sp>
      <p:sp>
        <p:nvSpPr>
          <p:cNvPr id="69" name="Text 62"/>
          <p:cNvSpPr/>
          <p:nvPr/>
        </p:nvSpPr>
        <p:spPr>
          <a:xfrm>
            <a:off x="12238275" y="7099070"/>
            <a:ext cx="3309996" cy="217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市区北郊</a:t>
            </a:r>
            <a:endParaRPr lang="en-US" sz="1600" dirty="0"/>
          </a:p>
        </p:txBody>
      </p:sp>
      <p:sp>
        <p:nvSpPr>
          <p:cNvPr id="70" name="Shape 63"/>
          <p:cNvSpPr/>
          <p:nvPr/>
        </p:nvSpPr>
        <p:spPr>
          <a:xfrm>
            <a:off x="8260473" y="7839464"/>
            <a:ext cx="7567261" cy="609736"/>
          </a:xfrm>
          <a:custGeom>
            <a:avLst/>
            <a:gdLst/>
            <a:ahLst/>
            <a:cxnLst/>
            <a:rect l="l" t="t" r="r" b="b"/>
            <a:pathLst>
              <a:path w="7567261" h="609736">
                <a:moveTo>
                  <a:pt x="130660" y="0"/>
                </a:moveTo>
                <a:lnTo>
                  <a:pt x="7436600" y="0"/>
                </a:lnTo>
                <a:cubicBezTo>
                  <a:pt x="7508762" y="0"/>
                  <a:pt x="7567261" y="58499"/>
                  <a:pt x="7567261" y="130660"/>
                </a:cubicBezTo>
                <a:lnTo>
                  <a:pt x="7567261" y="479076"/>
                </a:lnTo>
                <a:cubicBezTo>
                  <a:pt x="7567261" y="551237"/>
                  <a:pt x="7508762" y="609736"/>
                  <a:pt x="7436600" y="609736"/>
                </a:cubicBezTo>
                <a:lnTo>
                  <a:pt x="130660" y="609736"/>
                </a:lnTo>
                <a:cubicBezTo>
                  <a:pt x="58499" y="609736"/>
                  <a:pt x="0" y="551237"/>
                  <a:pt x="0" y="479076"/>
                </a:cubicBezTo>
                <a:lnTo>
                  <a:pt x="0" y="130660"/>
                </a:lnTo>
                <a:cubicBezTo>
                  <a:pt x="0" y="58547"/>
                  <a:pt x="58547" y="0"/>
                  <a:pt x="130660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71" name="Shape 64"/>
          <p:cNvSpPr/>
          <p:nvPr/>
        </p:nvSpPr>
        <p:spPr>
          <a:xfrm>
            <a:off x="8483680" y="8013674"/>
            <a:ext cx="228651" cy="261315"/>
          </a:xfrm>
          <a:custGeom>
            <a:avLst/>
            <a:gdLst/>
            <a:ahLst/>
            <a:cxnLst/>
            <a:rect l="l" t="t" r="r" b="b"/>
            <a:pathLst>
              <a:path w="228651" h="261315">
                <a:moveTo>
                  <a:pt x="0" y="110242"/>
                </a:moveTo>
                <a:cubicBezTo>
                  <a:pt x="0" y="76404"/>
                  <a:pt x="27408" y="48997"/>
                  <a:pt x="61246" y="48997"/>
                </a:cubicBezTo>
                <a:lnTo>
                  <a:pt x="65329" y="48997"/>
                </a:lnTo>
                <a:cubicBezTo>
                  <a:pt x="74363" y="48997"/>
                  <a:pt x="81661" y="56295"/>
                  <a:pt x="81661" y="65329"/>
                </a:cubicBezTo>
                <a:cubicBezTo>
                  <a:pt x="81661" y="74363"/>
                  <a:pt x="74363" y="81661"/>
                  <a:pt x="65329" y="81661"/>
                </a:cubicBezTo>
                <a:lnTo>
                  <a:pt x="61246" y="81661"/>
                </a:lnTo>
                <a:cubicBezTo>
                  <a:pt x="45475" y="81661"/>
                  <a:pt x="32664" y="94472"/>
                  <a:pt x="32664" y="110242"/>
                </a:cubicBezTo>
                <a:lnTo>
                  <a:pt x="32664" y="114326"/>
                </a:lnTo>
                <a:lnTo>
                  <a:pt x="65329" y="114326"/>
                </a:lnTo>
                <a:cubicBezTo>
                  <a:pt x="83345" y="114326"/>
                  <a:pt x="97993" y="128973"/>
                  <a:pt x="97993" y="146990"/>
                </a:cubicBezTo>
                <a:lnTo>
                  <a:pt x="97993" y="179654"/>
                </a:lnTo>
                <a:cubicBezTo>
                  <a:pt x="97993" y="197671"/>
                  <a:pt x="83345" y="212319"/>
                  <a:pt x="65329" y="212319"/>
                </a:cubicBezTo>
                <a:lnTo>
                  <a:pt x="32664" y="212319"/>
                </a:lnTo>
                <a:cubicBezTo>
                  <a:pt x="14648" y="212319"/>
                  <a:pt x="0" y="197671"/>
                  <a:pt x="0" y="179654"/>
                </a:cubicBezTo>
                <a:lnTo>
                  <a:pt x="0" y="110242"/>
                </a:lnTo>
                <a:close/>
                <a:moveTo>
                  <a:pt x="130658" y="110242"/>
                </a:moveTo>
                <a:cubicBezTo>
                  <a:pt x="130658" y="76404"/>
                  <a:pt x="158065" y="48997"/>
                  <a:pt x="191904" y="48997"/>
                </a:cubicBezTo>
                <a:lnTo>
                  <a:pt x="195987" y="48997"/>
                </a:lnTo>
                <a:cubicBezTo>
                  <a:pt x="205020" y="48997"/>
                  <a:pt x="212319" y="56295"/>
                  <a:pt x="212319" y="65329"/>
                </a:cubicBezTo>
                <a:cubicBezTo>
                  <a:pt x="212319" y="74363"/>
                  <a:pt x="205020" y="81661"/>
                  <a:pt x="195987" y="81661"/>
                </a:cubicBezTo>
                <a:lnTo>
                  <a:pt x="191904" y="81661"/>
                </a:lnTo>
                <a:cubicBezTo>
                  <a:pt x="176133" y="81661"/>
                  <a:pt x="163322" y="94472"/>
                  <a:pt x="163322" y="110242"/>
                </a:cubicBezTo>
                <a:lnTo>
                  <a:pt x="163322" y="114326"/>
                </a:lnTo>
                <a:lnTo>
                  <a:pt x="195987" y="114326"/>
                </a:lnTo>
                <a:cubicBezTo>
                  <a:pt x="214003" y="114326"/>
                  <a:pt x="228651" y="128973"/>
                  <a:pt x="228651" y="146990"/>
                </a:cubicBezTo>
                <a:lnTo>
                  <a:pt x="228651" y="179654"/>
                </a:lnTo>
                <a:cubicBezTo>
                  <a:pt x="228651" y="197671"/>
                  <a:pt x="214003" y="212319"/>
                  <a:pt x="195987" y="212319"/>
                </a:cubicBezTo>
                <a:lnTo>
                  <a:pt x="163322" y="212319"/>
                </a:lnTo>
                <a:cubicBezTo>
                  <a:pt x="145306" y="212319"/>
                  <a:pt x="130658" y="197671"/>
                  <a:pt x="130658" y="179654"/>
                </a:cubicBezTo>
                <a:lnTo>
                  <a:pt x="130658" y="110242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72" name="Text 65"/>
          <p:cNvSpPr/>
          <p:nvPr/>
        </p:nvSpPr>
        <p:spPr>
          <a:xfrm>
            <a:off x="8891985" y="8013674"/>
            <a:ext cx="6391341" cy="261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2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在泉州，每一声南音、每一根木偶线、每一朵簪花，都是活着的文化遗产。</a:t>
            </a:r>
            <a:endParaRPr lang="en-US" sz="1600" dirty="0"/>
          </a:p>
        </p:txBody>
      </p:sp>
      <p:sp>
        <p:nvSpPr>
          <p:cNvPr id="73" name="Shape 66"/>
          <p:cNvSpPr/>
          <p:nvPr/>
        </p:nvSpPr>
        <p:spPr>
          <a:xfrm>
            <a:off x="15372246" y="8013674"/>
            <a:ext cx="228651" cy="261315"/>
          </a:xfrm>
          <a:custGeom>
            <a:avLst/>
            <a:gdLst/>
            <a:ahLst/>
            <a:cxnLst/>
            <a:rect l="l" t="t" r="r" b="b"/>
            <a:pathLst>
              <a:path w="228651" h="261315">
                <a:moveTo>
                  <a:pt x="228651" y="151073"/>
                </a:moveTo>
                <a:cubicBezTo>
                  <a:pt x="228651" y="184911"/>
                  <a:pt x="201244" y="212319"/>
                  <a:pt x="167405" y="212319"/>
                </a:cubicBezTo>
                <a:lnTo>
                  <a:pt x="163322" y="212319"/>
                </a:lnTo>
                <a:cubicBezTo>
                  <a:pt x="154288" y="212319"/>
                  <a:pt x="146990" y="205020"/>
                  <a:pt x="146990" y="195987"/>
                </a:cubicBezTo>
                <a:cubicBezTo>
                  <a:pt x="146990" y="186953"/>
                  <a:pt x="154288" y="179654"/>
                  <a:pt x="163322" y="179654"/>
                </a:cubicBezTo>
                <a:lnTo>
                  <a:pt x="167405" y="179654"/>
                </a:lnTo>
                <a:cubicBezTo>
                  <a:pt x="183176" y="179654"/>
                  <a:pt x="195987" y="166844"/>
                  <a:pt x="195987" y="151073"/>
                </a:cubicBezTo>
                <a:lnTo>
                  <a:pt x="195987" y="146990"/>
                </a:lnTo>
                <a:lnTo>
                  <a:pt x="163322" y="146990"/>
                </a:lnTo>
                <a:cubicBezTo>
                  <a:pt x="145306" y="146990"/>
                  <a:pt x="130658" y="132342"/>
                  <a:pt x="130658" y="114326"/>
                </a:cubicBezTo>
                <a:lnTo>
                  <a:pt x="130658" y="81661"/>
                </a:lnTo>
                <a:cubicBezTo>
                  <a:pt x="130658" y="63645"/>
                  <a:pt x="145306" y="48997"/>
                  <a:pt x="163322" y="48997"/>
                </a:cubicBezTo>
                <a:lnTo>
                  <a:pt x="195987" y="48997"/>
                </a:lnTo>
                <a:cubicBezTo>
                  <a:pt x="214003" y="48997"/>
                  <a:pt x="228651" y="63645"/>
                  <a:pt x="228651" y="81661"/>
                </a:cubicBezTo>
                <a:lnTo>
                  <a:pt x="228651" y="151073"/>
                </a:lnTo>
                <a:close/>
                <a:moveTo>
                  <a:pt x="97993" y="151073"/>
                </a:moveTo>
                <a:cubicBezTo>
                  <a:pt x="97993" y="184911"/>
                  <a:pt x="70586" y="212319"/>
                  <a:pt x="36747" y="212319"/>
                </a:cubicBezTo>
                <a:lnTo>
                  <a:pt x="32664" y="212319"/>
                </a:lnTo>
                <a:cubicBezTo>
                  <a:pt x="23631" y="212319"/>
                  <a:pt x="16332" y="205020"/>
                  <a:pt x="16332" y="195987"/>
                </a:cubicBezTo>
                <a:cubicBezTo>
                  <a:pt x="16332" y="186953"/>
                  <a:pt x="23631" y="179654"/>
                  <a:pt x="32664" y="179654"/>
                </a:cubicBezTo>
                <a:lnTo>
                  <a:pt x="36747" y="179654"/>
                </a:lnTo>
                <a:cubicBezTo>
                  <a:pt x="52518" y="179654"/>
                  <a:pt x="65329" y="166844"/>
                  <a:pt x="65329" y="151073"/>
                </a:cubicBezTo>
                <a:lnTo>
                  <a:pt x="65329" y="146990"/>
                </a:lnTo>
                <a:lnTo>
                  <a:pt x="32664" y="146990"/>
                </a:lnTo>
                <a:cubicBezTo>
                  <a:pt x="14648" y="146990"/>
                  <a:pt x="0" y="132342"/>
                  <a:pt x="0" y="114326"/>
                </a:cubicBezTo>
                <a:lnTo>
                  <a:pt x="0" y="81661"/>
                </a:lnTo>
                <a:cubicBezTo>
                  <a:pt x="0" y="63645"/>
                  <a:pt x="14648" y="48997"/>
                  <a:pt x="32664" y="48997"/>
                </a:cubicBezTo>
                <a:lnTo>
                  <a:pt x="65329" y="48997"/>
                </a:lnTo>
                <a:cubicBezTo>
                  <a:pt x="83345" y="48997"/>
                  <a:pt x="97993" y="63645"/>
                  <a:pt x="97993" y="81661"/>
                </a:cubicBezTo>
                <a:lnTo>
                  <a:pt x="97993" y="151073"/>
                </a:lnTo>
                <a:close/>
              </a:path>
            </a:pathLst>
          </a:custGeom>
          <a:solidFill>
            <a:srgbClr val="A98C6A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362" y="434362"/>
            <a:ext cx="15463289" cy="217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7" b="1" spc="359" kern="0" dirty="0">
                <a:solidFill>
                  <a:srgbClr val="A98C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RECOMMENDED ITINERARY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34362" y="738415"/>
            <a:ext cx="15647893" cy="5212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04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行程推荐 · 经典三日游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4362" y="1389959"/>
            <a:ext cx="15485007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dirty="0">
                <a:solidFill>
                  <a:srgbClr val="2E2E2E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精心规划的三条主题线路，带您深度探秘泉州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34362" y="1932911"/>
            <a:ext cx="5016882" cy="3605205"/>
          </a:xfrm>
          <a:custGeom>
            <a:avLst/>
            <a:gdLst/>
            <a:ahLst/>
            <a:cxnLst/>
            <a:rect l="l" t="t" r="r" b="b"/>
            <a:pathLst>
              <a:path w="5016882" h="3605205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3474913"/>
                </a:lnTo>
                <a:cubicBezTo>
                  <a:pt x="5016882" y="3546871"/>
                  <a:pt x="4958548" y="3605205"/>
                  <a:pt x="4886590" y="3605205"/>
                </a:cubicBezTo>
                <a:lnTo>
                  <a:pt x="130292" y="3605205"/>
                </a:lnTo>
                <a:cubicBezTo>
                  <a:pt x="58334" y="3605205"/>
                  <a:pt x="0" y="3546871"/>
                  <a:pt x="0" y="3474913"/>
                </a:cubicBez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154" dist="43436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34362" y="1932911"/>
            <a:ext cx="5016882" cy="43436"/>
          </a:xfrm>
          <a:custGeom>
            <a:avLst/>
            <a:gdLst/>
            <a:ahLst/>
            <a:cxnLst/>
            <a:rect l="l" t="t" r="r" b="b"/>
            <a:pathLst>
              <a:path w="5016882" h="43436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43436"/>
                </a:lnTo>
                <a:lnTo>
                  <a:pt x="0" y="43436"/>
                </a:ln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7" name="Shape 5"/>
          <p:cNvSpPr/>
          <p:nvPr/>
        </p:nvSpPr>
        <p:spPr>
          <a:xfrm>
            <a:off x="434362" y="1954629"/>
            <a:ext cx="5016882" cy="1216214"/>
          </a:xfrm>
          <a:custGeom>
            <a:avLst/>
            <a:gdLst/>
            <a:ahLst/>
            <a:cxnLst/>
            <a:rect l="l" t="t" r="r" b="b"/>
            <a:pathLst>
              <a:path w="5016882" h="1216214">
                <a:moveTo>
                  <a:pt x="0" y="0"/>
                </a:moveTo>
                <a:lnTo>
                  <a:pt x="5016882" y="0"/>
                </a:lnTo>
                <a:lnTo>
                  <a:pt x="5016882" y="1216214"/>
                </a:lnTo>
                <a:lnTo>
                  <a:pt x="0" y="1216214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8" name="Shape 6"/>
          <p:cNvSpPr/>
          <p:nvPr/>
        </p:nvSpPr>
        <p:spPr>
          <a:xfrm>
            <a:off x="2266714" y="2128374"/>
            <a:ext cx="521234" cy="521234"/>
          </a:xfrm>
          <a:custGeom>
            <a:avLst/>
            <a:gdLst/>
            <a:ahLst/>
            <a:cxnLst/>
            <a:rect l="l" t="t" r="r" b="b"/>
            <a:pathLst>
              <a:path w="521234" h="521234">
                <a:moveTo>
                  <a:pt x="260617" y="0"/>
                </a:moveTo>
                <a:lnTo>
                  <a:pt x="260617" y="0"/>
                </a:lnTo>
                <a:cubicBezTo>
                  <a:pt x="404456" y="0"/>
                  <a:pt x="521234" y="116779"/>
                  <a:pt x="521234" y="260617"/>
                </a:cubicBezTo>
                <a:lnTo>
                  <a:pt x="521234" y="260617"/>
                </a:lnTo>
                <a:cubicBezTo>
                  <a:pt x="521234" y="404456"/>
                  <a:pt x="404456" y="521234"/>
                  <a:pt x="260617" y="521234"/>
                </a:cubicBezTo>
                <a:lnTo>
                  <a:pt x="260617" y="521234"/>
                </a:lnTo>
                <a:cubicBezTo>
                  <a:pt x="116779" y="521234"/>
                  <a:pt x="0" y="404456"/>
                  <a:pt x="0" y="260617"/>
                </a:cubicBezTo>
                <a:lnTo>
                  <a:pt x="0" y="260617"/>
                </a:lnTo>
                <a:cubicBezTo>
                  <a:pt x="0" y="116779"/>
                  <a:pt x="116779" y="0"/>
                  <a:pt x="260617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9" name="Text 7"/>
          <p:cNvSpPr/>
          <p:nvPr/>
        </p:nvSpPr>
        <p:spPr>
          <a:xfrm>
            <a:off x="2201560" y="2128374"/>
            <a:ext cx="651543" cy="5212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853103" y="2215246"/>
            <a:ext cx="825288" cy="3474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Day 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4671" y="2736481"/>
            <a:ext cx="4756265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dirty="0">
                <a:solidFill>
                  <a:srgbClr val="F8F5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古城文化核心游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9825" y="3344588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13" name="Text 11"/>
          <p:cNvSpPr/>
          <p:nvPr/>
        </p:nvSpPr>
        <p:spPr>
          <a:xfrm>
            <a:off x="781852" y="3344588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上午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81852" y="3692077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开元寺 → 西街（觅食）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9825" y="4061285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16" name="Text 14"/>
          <p:cNvSpPr/>
          <p:nvPr/>
        </p:nvSpPr>
        <p:spPr>
          <a:xfrm>
            <a:off x="781852" y="4061285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下午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1852" y="4408775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清净寺 → 关岳庙 → 天后宫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9825" y="4777983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19" name="Text 17"/>
          <p:cNvSpPr/>
          <p:nvPr/>
        </p:nvSpPr>
        <p:spPr>
          <a:xfrm>
            <a:off x="781852" y="4777983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晚上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81852" y="5125472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中山路骑楼夜景，品尝姜母鸭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20916" y="1932911"/>
            <a:ext cx="5016882" cy="3605205"/>
          </a:xfrm>
          <a:custGeom>
            <a:avLst/>
            <a:gdLst/>
            <a:ahLst/>
            <a:cxnLst/>
            <a:rect l="l" t="t" r="r" b="b"/>
            <a:pathLst>
              <a:path w="5016882" h="3605205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3474913"/>
                </a:lnTo>
                <a:cubicBezTo>
                  <a:pt x="5016882" y="3546871"/>
                  <a:pt x="4958548" y="3605205"/>
                  <a:pt x="4886590" y="3605205"/>
                </a:cubicBezTo>
                <a:lnTo>
                  <a:pt x="130292" y="3605205"/>
                </a:lnTo>
                <a:cubicBezTo>
                  <a:pt x="58334" y="3605205"/>
                  <a:pt x="0" y="3546871"/>
                  <a:pt x="0" y="3474913"/>
                </a:cubicBez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154" dist="43436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5620916" y="1932911"/>
            <a:ext cx="5016882" cy="43436"/>
          </a:xfrm>
          <a:custGeom>
            <a:avLst/>
            <a:gdLst/>
            <a:ahLst/>
            <a:cxnLst/>
            <a:rect l="l" t="t" r="r" b="b"/>
            <a:pathLst>
              <a:path w="5016882" h="43436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43436"/>
                </a:lnTo>
                <a:lnTo>
                  <a:pt x="0" y="43436"/>
                </a:ln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3" name="Shape 21"/>
          <p:cNvSpPr/>
          <p:nvPr/>
        </p:nvSpPr>
        <p:spPr>
          <a:xfrm>
            <a:off x="5620916" y="1954629"/>
            <a:ext cx="5016882" cy="1216214"/>
          </a:xfrm>
          <a:custGeom>
            <a:avLst/>
            <a:gdLst/>
            <a:ahLst/>
            <a:cxnLst/>
            <a:rect l="l" t="t" r="r" b="b"/>
            <a:pathLst>
              <a:path w="5016882" h="1216214">
                <a:moveTo>
                  <a:pt x="0" y="0"/>
                </a:moveTo>
                <a:lnTo>
                  <a:pt x="5016882" y="0"/>
                </a:lnTo>
                <a:lnTo>
                  <a:pt x="5016882" y="1216214"/>
                </a:lnTo>
                <a:lnTo>
                  <a:pt x="0" y="1216214"/>
                </a:lnTo>
                <a:lnTo>
                  <a:pt x="0" y="0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24" name="Shape 22"/>
          <p:cNvSpPr/>
          <p:nvPr/>
        </p:nvSpPr>
        <p:spPr>
          <a:xfrm>
            <a:off x="7436641" y="2128374"/>
            <a:ext cx="521234" cy="521234"/>
          </a:xfrm>
          <a:custGeom>
            <a:avLst/>
            <a:gdLst/>
            <a:ahLst/>
            <a:cxnLst/>
            <a:rect l="l" t="t" r="r" b="b"/>
            <a:pathLst>
              <a:path w="521234" h="521234">
                <a:moveTo>
                  <a:pt x="260617" y="0"/>
                </a:moveTo>
                <a:lnTo>
                  <a:pt x="260617" y="0"/>
                </a:lnTo>
                <a:cubicBezTo>
                  <a:pt x="404456" y="0"/>
                  <a:pt x="521234" y="116779"/>
                  <a:pt x="521234" y="260617"/>
                </a:cubicBezTo>
                <a:lnTo>
                  <a:pt x="521234" y="260617"/>
                </a:lnTo>
                <a:cubicBezTo>
                  <a:pt x="521234" y="404456"/>
                  <a:pt x="404456" y="521234"/>
                  <a:pt x="260617" y="521234"/>
                </a:cubicBezTo>
                <a:lnTo>
                  <a:pt x="260617" y="521234"/>
                </a:lnTo>
                <a:cubicBezTo>
                  <a:pt x="116779" y="521234"/>
                  <a:pt x="0" y="404456"/>
                  <a:pt x="0" y="260617"/>
                </a:cubicBezTo>
                <a:lnTo>
                  <a:pt x="0" y="260617"/>
                </a:lnTo>
                <a:cubicBezTo>
                  <a:pt x="0" y="116779"/>
                  <a:pt x="116779" y="0"/>
                  <a:pt x="260617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5" name="Text 23"/>
          <p:cNvSpPr/>
          <p:nvPr/>
        </p:nvSpPr>
        <p:spPr>
          <a:xfrm>
            <a:off x="7371487" y="2128374"/>
            <a:ext cx="651543" cy="5212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023030" y="2215246"/>
            <a:ext cx="857865" cy="3474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Day 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51225" y="2736481"/>
            <a:ext cx="4756265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dirty="0">
                <a:solidFill>
                  <a:srgbClr val="F8F5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世遗与民俗体验游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16379" y="3344588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29" name="Text 27"/>
          <p:cNvSpPr/>
          <p:nvPr/>
        </p:nvSpPr>
        <p:spPr>
          <a:xfrm>
            <a:off x="5968406" y="3344588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上午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68406" y="3692077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海外交通史博物馆 → 洛阳桥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16379" y="4061285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A98C6A"/>
          </a:solidFill>
          <a:ln/>
        </p:spPr>
      </p:sp>
      <p:sp>
        <p:nvSpPr>
          <p:cNvPr id="32" name="Text 30"/>
          <p:cNvSpPr/>
          <p:nvPr/>
        </p:nvSpPr>
        <p:spPr>
          <a:xfrm>
            <a:off x="5968406" y="4061285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下午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968406" y="4408775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前往浔埔村体验簪花围，拍照打卡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816379" y="4777983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35" name="Text 33"/>
          <p:cNvSpPr/>
          <p:nvPr/>
        </p:nvSpPr>
        <p:spPr>
          <a:xfrm>
            <a:off x="5968406" y="4777983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晚上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968406" y="5125472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欣赏南音或木偶戏表演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07471" y="1932911"/>
            <a:ext cx="5016882" cy="3605205"/>
          </a:xfrm>
          <a:custGeom>
            <a:avLst/>
            <a:gdLst/>
            <a:ahLst/>
            <a:cxnLst/>
            <a:rect l="l" t="t" r="r" b="b"/>
            <a:pathLst>
              <a:path w="5016882" h="3605205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3474913"/>
                </a:lnTo>
                <a:cubicBezTo>
                  <a:pt x="5016882" y="3546871"/>
                  <a:pt x="4958548" y="3605205"/>
                  <a:pt x="4886590" y="3605205"/>
                </a:cubicBezTo>
                <a:lnTo>
                  <a:pt x="130292" y="3605205"/>
                </a:lnTo>
                <a:cubicBezTo>
                  <a:pt x="58334" y="3605205"/>
                  <a:pt x="0" y="3546871"/>
                  <a:pt x="0" y="3474913"/>
                </a:cubicBez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65154" dist="43436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10807471" y="1932911"/>
            <a:ext cx="5016882" cy="43436"/>
          </a:xfrm>
          <a:custGeom>
            <a:avLst/>
            <a:gdLst/>
            <a:ahLst/>
            <a:cxnLst/>
            <a:rect l="l" t="t" r="r" b="b"/>
            <a:pathLst>
              <a:path w="5016882" h="43436">
                <a:moveTo>
                  <a:pt x="43436" y="0"/>
                </a:moveTo>
                <a:lnTo>
                  <a:pt x="4973446" y="0"/>
                </a:lnTo>
                <a:cubicBezTo>
                  <a:pt x="4997435" y="0"/>
                  <a:pt x="5016882" y="19447"/>
                  <a:pt x="5016882" y="43436"/>
                </a:cubicBezTo>
                <a:lnTo>
                  <a:pt x="5016882" y="43436"/>
                </a:lnTo>
                <a:lnTo>
                  <a:pt x="0" y="43436"/>
                </a:lnTo>
                <a:lnTo>
                  <a:pt x="0" y="43436"/>
                </a:lnTo>
                <a:cubicBezTo>
                  <a:pt x="0" y="19463"/>
                  <a:pt x="19463" y="0"/>
                  <a:pt x="43436" y="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39" name="Shape 37"/>
          <p:cNvSpPr/>
          <p:nvPr/>
        </p:nvSpPr>
        <p:spPr>
          <a:xfrm>
            <a:off x="10807471" y="1954629"/>
            <a:ext cx="5016882" cy="1216214"/>
          </a:xfrm>
          <a:custGeom>
            <a:avLst/>
            <a:gdLst/>
            <a:ahLst/>
            <a:cxnLst/>
            <a:rect l="l" t="t" r="r" b="b"/>
            <a:pathLst>
              <a:path w="5016882" h="1216214">
                <a:moveTo>
                  <a:pt x="0" y="0"/>
                </a:moveTo>
                <a:lnTo>
                  <a:pt x="5016882" y="0"/>
                </a:lnTo>
                <a:lnTo>
                  <a:pt x="5016882" y="1216214"/>
                </a:lnTo>
                <a:lnTo>
                  <a:pt x="0" y="1216214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0" name="Shape 38"/>
          <p:cNvSpPr/>
          <p:nvPr/>
        </p:nvSpPr>
        <p:spPr>
          <a:xfrm>
            <a:off x="12623308" y="2128374"/>
            <a:ext cx="521234" cy="521234"/>
          </a:xfrm>
          <a:custGeom>
            <a:avLst/>
            <a:gdLst/>
            <a:ahLst/>
            <a:cxnLst/>
            <a:rect l="l" t="t" r="r" b="b"/>
            <a:pathLst>
              <a:path w="521234" h="521234">
                <a:moveTo>
                  <a:pt x="260617" y="0"/>
                </a:moveTo>
                <a:lnTo>
                  <a:pt x="260617" y="0"/>
                </a:lnTo>
                <a:cubicBezTo>
                  <a:pt x="404456" y="0"/>
                  <a:pt x="521234" y="116779"/>
                  <a:pt x="521234" y="260617"/>
                </a:cubicBezTo>
                <a:lnTo>
                  <a:pt x="521234" y="260617"/>
                </a:lnTo>
                <a:cubicBezTo>
                  <a:pt x="521234" y="404456"/>
                  <a:pt x="404456" y="521234"/>
                  <a:pt x="260617" y="521234"/>
                </a:cubicBezTo>
                <a:lnTo>
                  <a:pt x="260617" y="521234"/>
                </a:lnTo>
                <a:cubicBezTo>
                  <a:pt x="116779" y="521234"/>
                  <a:pt x="0" y="404456"/>
                  <a:pt x="0" y="260617"/>
                </a:cubicBezTo>
                <a:lnTo>
                  <a:pt x="0" y="260617"/>
                </a:lnTo>
                <a:cubicBezTo>
                  <a:pt x="0" y="116779"/>
                  <a:pt x="116779" y="0"/>
                  <a:pt x="260617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1" name="Text 39"/>
          <p:cNvSpPr/>
          <p:nvPr/>
        </p:nvSpPr>
        <p:spPr>
          <a:xfrm>
            <a:off x="12558154" y="2128374"/>
            <a:ext cx="651543" cy="5212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3209697" y="2215246"/>
            <a:ext cx="857865" cy="3474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052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Day 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937780" y="2736481"/>
            <a:ext cx="4756265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dirty="0">
                <a:solidFill>
                  <a:srgbClr val="F8F5F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海丝与休闲深度游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002934" y="3344588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45" name="Text 43"/>
          <p:cNvSpPr/>
          <p:nvPr/>
        </p:nvSpPr>
        <p:spPr>
          <a:xfrm>
            <a:off x="11154961" y="3344588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方案A (文化)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154961" y="3692077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清源山 → 伊斯兰教圣墓 → 九日山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002934" y="4061285"/>
            <a:ext cx="43436" cy="586389"/>
          </a:xfrm>
          <a:custGeom>
            <a:avLst/>
            <a:gdLst/>
            <a:ahLst/>
            <a:cxnLst/>
            <a:rect l="l" t="t" r="r" b="b"/>
            <a:pathLst>
              <a:path w="43436" h="586389">
                <a:moveTo>
                  <a:pt x="0" y="0"/>
                </a:moveTo>
                <a:lnTo>
                  <a:pt x="43436" y="0"/>
                </a:lnTo>
                <a:lnTo>
                  <a:pt x="43436" y="586389"/>
                </a:lnTo>
                <a:lnTo>
                  <a:pt x="0" y="586389"/>
                </a:lnTo>
                <a:lnTo>
                  <a:pt x="0" y="0"/>
                </a:ln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48" name="Text 46"/>
          <p:cNvSpPr/>
          <p:nvPr/>
        </p:nvSpPr>
        <p:spPr>
          <a:xfrm>
            <a:off x="11154961" y="4061285"/>
            <a:ext cx="4593379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9" b="1" dirty="0">
                <a:solidFill>
                  <a:srgbClr val="3C4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方案B (休闲)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54961" y="4408775"/>
            <a:ext cx="4582520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梧林传统村落 → 五店市传统街区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981216" y="4777983"/>
            <a:ext cx="4669392" cy="499516"/>
          </a:xfrm>
          <a:custGeom>
            <a:avLst/>
            <a:gdLst/>
            <a:ahLst/>
            <a:cxnLst/>
            <a:rect l="l" t="t" r="r" b="b"/>
            <a:pathLst>
              <a:path w="4669392" h="499516">
                <a:moveTo>
                  <a:pt x="86871" y="0"/>
                </a:moveTo>
                <a:lnTo>
                  <a:pt x="4582521" y="0"/>
                </a:lnTo>
                <a:cubicBezTo>
                  <a:pt x="4630499" y="0"/>
                  <a:pt x="4669392" y="38893"/>
                  <a:pt x="4669392" y="86871"/>
                </a:cubicBezTo>
                <a:lnTo>
                  <a:pt x="4669392" y="412645"/>
                </a:lnTo>
                <a:cubicBezTo>
                  <a:pt x="4669392" y="460623"/>
                  <a:pt x="4630499" y="499516"/>
                  <a:pt x="4582521" y="499516"/>
                </a:cubicBezTo>
                <a:lnTo>
                  <a:pt x="86871" y="499516"/>
                </a:lnTo>
                <a:cubicBezTo>
                  <a:pt x="38926" y="499516"/>
                  <a:pt x="0" y="460591"/>
                  <a:pt x="0" y="412645"/>
                </a:cubicBezTo>
                <a:lnTo>
                  <a:pt x="0" y="86871"/>
                </a:lnTo>
                <a:cubicBezTo>
                  <a:pt x="0" y="38926"/>
                  <a:pt x="38926" y="0"/>
                  <a:pt x="86871" y="0"/>
                </a:cubicBezTo>
                <a:close/>
              </a:path>
            </a:pathLst>
          </a:custGeom>
          <a:solidFill>
            <a:srgbClr val="A98C6A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11154961" y="4937247"/>
            <a:ext cx="130309" cy="173745"/>
          </a:xfrm>
          <a:custGeom>
            <a:avLst/>
            <a:gdLst/>
            <a:ahLst/>
            <a:cxnLst/>
            <a:rect l="l" t="t" r="r" b="b"/>
            <a:pathLst>
              <a:path w="130309" h="173745">
                <a:moveTo>
                  <a:pt x="99394" y="130309"/>
                </a:moveTo>
                <a:cubicBezTo>
                  <a:pt x="101871" y="122741"/>
                  <a:pt x="106826" y="115886"/>
                  <a:pt x="112425" y="109982"/>
                </a:cubicBezTo>
                <a:cubicBezTo>
                  <a:pt x="123522" y="98308"/>
                  <a:pt x="130309" y="82529"/>
                  <a:pt x="130309" y="65154"/>
                </a:cubicBezTo>
                <a:cubicBezTo>
                  <a:pt x="130309" y="29184"/>
                  <a:pt x="101125" y="0"/>
                  <a:pt x="65154" y="0"/>
                </a:cubicBezTo>
                <a:cubicBezTo>
                  <a:pt x="29184" y="0"/>
                  <a:pt x="0" y="29184"/>
                  <a:pt x="0" y="65154"/>
                </a:cubicBezTo>
                <a:cubicBezTo>
                  <a:pt x="0" y="82529"/>
                  <a:pt x="6787" y="98308"/>
                  <a:pt x="17884" y="109982"/>
                </a:cubicBezTo>
                <a:cubicBezTo>
                  <a:pt x="23483" y="115886"/>
                  <a:pt x="28471" y="122741"/>
                  <a:pt x="30914" y="130309"/>
                </a:cubicBezTo>
                <a:lnTo>
                  <a:pt x="99360" y="130309"/>
                </a:lnTo>
                <a:close/>
                <a:moveTo>
                  <a:pt x="97731" y="146597"/>
                </a:moveTo>
                <a:lnTo>
                  <a:pt x="32577" y="146597"/>
                </a:lnTo>
                <a:lnTo>
                  <a:pt x="32577" y="152027"/>
                </a:lnTo>
                <a:cubicBezTo>
                  <a:pt x="32577" y="167026"/>
                  <a:pt x="44726" y="179174"/>
                  <a:pt x="59725" y="179174"/>
                </a:cubicBezTo>
                <a:lnTo>
                  <a:pt x="70584" y="179174"/>
                </a:lnTo>
                <a:cubicBezTo>
                  <a:pt x="85583" y="179174"/>
                  <a:pt x="97731" y="167026"/>
                  <a:pt x="97731" y="152027"/>
                </a:cubicBezTo>
                <a:lnTo>
                  <a:pt x="97731" y="146597"/>
                </a:lnTo>
                <a:close/>
                <a:moveTo>
                  <a:pt x="62440" y="38007"/>
                </a:moveTo>
                <a:cubicBezTo>
                  <a:pt x="48934" y="38007"/>
                  <a:pt x="38007" y="48934"/>
                  <a:pt x="38007" y="62440"/>
                </a:cubicBezTo>
                <a:cubicBezTo>
                  <a:pt x="38007" y="66953"/>
                  <a:pt x="34376" y="70584"/>
                  <a:pt x="29862" y="70584"/>
                </a:cubicBezTo>
                <a:cubicBezTo>
                  <a:pt x="25349" y="70584"/>
                  <a:pt x="21718" y="66953"/>
                  <a:pt x="21718" y="62440"/>
                </a:cubicBezTo>
                <a:cubicBezTo>
                  <a:pt x="21718" y="39941"/>
                  <a:pt x="39941" y="21718"/>
                  <a:pt x="62440" y="21718"/>
                </a:cubicBezTo>
                <a:cubicBezTo>
                  <a:pt x="66953" y="21718"/>
                  <a:pt x="70584" y="25349"/>
                  <a:pt x="70584" y="29862"/>
                </a:cubicBezTo>
                <a:cubicBezTo>
                  <a:pt x="70584" y="34376"/>
                  <a:pt x="66953" y="38007"/>
                  <a:pt x="62440" y="38007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2" name="Text 50"/>
          <p:cNvSpPr/>
          <p:nvPr/>
        </p:nvSpPr>
        <p:spPr>
          <a:xfrm>
            <a:off x="11402985" y="4908291"/>
            <a:ext cx="4204187" cy="238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可根据兴趣选择，或分两天体验。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4362" y="5711861"/>
            <a:ext cx="7601336" cy="2997098"/>
          </a:xfrm>
          <a:custGeom>
            <a:avLst/>
            <a:gdLst/>
            <a:ahLst/>
            <a:cxnLst/>
            <a:rect l="l" t="t" r="r" b="b"/>
            <a:pathLst>
              <a:path w="7601336" h="2997098">
                <a:moveTo>
                  <a:pt x="130314" y="0"/>
                </a:moveTo>
                <a:lnTo>
                  <a:pt x="7471022" y="0"/>
                </a:lnTo>
                <a:cubicBezTo>
                  <a:pt x="7542993" y="0"/>
                  <a:pt x="7601336" y="58343"/>
                  <a:pt x="7601336" y="130314"/>
                </a:cubicBezTo>
                <a:lnTo>
                  <a:pt x="7601336" y="2866784"/>
                </a:lnTo>
                <a:cubicBezTo>
                  <a:pt x="7601336" y="2938755"/>
                  <a:pt x="7542993" y="2997098"/>
                  <a:pt x="7471022" y="2997098"/>
                </a:cubicBezTo>
                <a:lnTo>
                  <a:pt x="130314" y="2997098"/>
                </a:lnTo>
                <a:cubicBezTo>
                  <a:pt x="58343" y="2997098"/>
                  <a:pt x="0" y="2938755"/>
                  <a:pt x="0" y="2866784"/>
                </a:cubicBezTo>
                <a:lnTo>
                  <a:pt x="0" y="130314"/>
                </a:lnTo>
                <a:cubicBezTo>
                  <a:pt x="0" y="58392"/>
                  <a:pt x="58392" y="0"/>
                  <a:pt x="130314" y="0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54" name="Shape 52"/>
          <p:cNvSpPr/>
          <p:nvPr/>
        </p:nvSpPr>
        <p:spPr>
          <a:xfrm>
            <a:off x="678691" y="5979716"/>
            <a:ext cx="217181" cy="217181"/>
          </a:xfrm>
          <a:custGeom>
            <a:avLst/>
            <a:gdLst/>
            <a:ahLst/>
            <a:cxnLst/>
            <a:rect l="l" t="t" r="r" b="b"/>
            <a:pathLst>
              <a:path w="217181" h="217181">
                <a:moveTo>
                  <a:pt x="217181" y="40721"/>
                </a:moveTo>
                <a:cubicBezTo>
                  <a:pt x="217181" y="62015"/>
                  <a:pt x="192112" y="93787"/>
                  <a:pt x="181295" y="106470"/>
                </a:cubicBezTo>
                <a:cubicBezTo>
                  <a:pt x="179683" y="108336"/>
                  <a:pt x="177308" y="109057"/>
                  <a:pt x="175145" y="108591"/>
                </a:cubicBezTo>
                <a:lnTo>
                  <a:pt x="135738" y="108591"/>
                </a:lnTo>
                <a:cubicBezTo>
                  <a:pt x="128230" y="108591"/>
                  <a:pt x="122164" y="114656"/>
                  <a:pt x="122164" y="122164"/>
                </a:cubicBezTo>
                <a:cubicBezTo>
                  <a:pt x="122164" y="129672"/>
                  <a:pt x="128230" y="135738"/>
                  <a:pt x="135738" y="135738"/>
                </a:cubicBezTo>
                <a:lnTo>
                  <a:pt x="176460" y="135738"/>
                </a:lnTo>
                <a:cubicBezTo>
                  <a:pt x="198941" y="135738"/>
                  <a:pt x="217181" y="153978"/>
                  <a:pt x="217181" y="176460"/>
                </a:cubicBezTo>
                <a:cubicBezTo>
                  <a:pt x="217181" y="198941"/>
                  <a:pt x="198941" y="217181"/>
                  <a:pt x="176460" y="217181"/>
                </a:cubicBezTo>
                <a:lnTo>
                  <a:pt x="59216" y="217181"/>
                </a:lnTo>
                <a:cubicBezTo>
                  <a:pt x="62906" y="212982"/>
                  <a:pt x="67402" y="207595"/>
                  <a:pt x="71941" y="201571"/>
                </a:cubicBezTo>
                <a:cubicBezTo>
                  <a:pt x="74614" y="198008"/>
                  <a:pt x="77371" y="194106"/>
                  <a:pt x="80001" y="190033"/>
                </a:cubicBezTo>
                <a:lnTo>
                  <a:pt x="176460" y="190033"/>
                </a:lnTo>
                <a:cubicBezTo>
                  <a:pt x="183968" y="190033"/>
                  <a:pt x="190033" y="183968"/>
                  <a:pt x="190033" y="176460"/>
                </a:cubicBezTo>
                <a:cubicBezTo>
                  <a:pt x="190033" y="168952"/>
                  <a:pt x="183968" y="162886"/>
                  <a:pt x="176460" y="162886"/>
                </a:cubicBezTo>
                <a:lnTo>
                  <a:pt x="135738" y="162886"/>
                </a:lnTo>
                <a:cubicBezTo>
                  <a:pt x="113257" y="162886"/>
                  <a:pt x="95017" y="144646"/>
                  <a:pt x="95017" y="122164"/>
                </a:cubicBezTo>
                <a:cubicBezTo>
                  <a:pt x="95017" y="99683"/>
                  <a:pt x="113257" y="81443"/>
                  <a:pt x="135738" y="81443"/>
                </a:cubicBezTo>
                <a:lnTo>
                  <a:pt x="152621" y="81443"/>
                </a:lnTo>
                <a:cubicBezTo>
                  <a:pt x="143713" y="68081"/>
                  <a:pt x="135738" y="52726"/>
                  <a:pt x="135738" y="40721"/>
                </a:cubicBezTo>
                <a:cubicBezTo>
                  <a:pt x="135738" y="18240"/>
                  <a:pt x="153978" y="0"/>
                  <a:pt x="176460" y="0"/>
                </a:cubicBezTo>
                <a:cubicBezTo>
                  <a:pt x="198941" y="0"/>
                  <a:pt x="217181" y="18240"/>
                  <a:pt x="217181" y="40721"/>
                </a:cubicBezTo>
                <a:close/>
                <a:moveTo>
                  <a:pt x="49672" y="207467"/>
                </a:moveTo>
                <a:cubicBezTo>
                  <a:pt x="48060" y="209291"/>
                  <a:pt x="46618" y="210903"/>
                  <a:pt x="45387" y="212261"/>
                </a:cubicBezTo>
                <a:lnTo>
                  <a:pt x="44624" y="213109"/>
                </a:lnTo>
                <a:lnTo>
                  <a:pt x="44539" y="213024"/>
                </a:lnTo>
                <a:cubicBezTo>
                  <a:pt x="41994" y="214975"/>
                  <a:pt x="38346" y="214721"/>
                  <a:pt x="36055" y="212261"/>
                </a:cubicBezTo>
                <a:cubicBezTo>
                  <a:pt x="25366" y="200638"/>
                  <a:pt x="0" y="170733"/>
                  <a:pt x="0" y="149312"/>
                </a:cubicBezTo>
                <a:cubicBezTo>
                  <a:pt x="0" y="126830"/>
                  <a:pt x="18240" y="108591"/>
                  <a:pt x="40721" y="108591"/>
                </a:cubicBezTo>
                <a:cubicBezTo>
                  <a:pt x="63203" y="108591"/>
                  <a:pt x="81443" y="126830"/>
                  <a:pt x="81443" y="149312"/>
                </a:cubicBezTo>
                <a:cubicBezTo>
                  <a:pt x="81443" y="162037"/>
                  <a:pt x="72493" y="177732"/>
                  <a:pt x="62991" y="190839"/>
                </a:cubicBezTo>
                <a:cubicBezTo>
                  <a:pt x="58452" y="197075"/>
                  <a:pt x="53786" y="202716"/>
                  <a:pt x="49926" y="207170"/>
                </a:cubicBezTo>
                <a:lnTo>
                  <a:pt x="49672" y="207467"/>
                </a:lnTo>
                <a:close/>
                <a:moveTo>
                  <a:pt x="54295" y="149312"/>
                </a:moveTo>
                <a:cubicBezTo>
                  <a:pt x="54295" y="141820"/>
                  <a:pt x="48213" y="135738"/>
                  <a:pt x="40721" y="135738"/>
                </a:cubicBezTo>
                <a:cubicBezTo>
                  <a:pt x="33230" y="135738"/>
                  <a:pt x="27148" y="141820"/>
                  <a:pt x="27148" y="149312"/>
                </a:cubicBezTo>
                <a:cubicBezTo>
                  <a:pt x="27148" y="156804"/>
                  <a:pt x="33230" y="162886"/>
                  <a:pt x="40721" y="162886"/>
                </a:cubicBezTo>
                <a:cubicBezTo>
                  <a:pt x="48213" y="162886"/>
                  <a:pt x="54295" y="156804"/>
                  <a:pt x="54295" y="149312"/>
                </a:cubicBezTo>
                <a:close/>
                <a:moveTo>
                  <a:pt x="176460" y="54295"/>
                </a:moveTo>
                <a:cubicBezTo>
                  <a:pt x="183951" y="54295"/>
                  <a:pt x="190033" y="48213"/>
                  <a:pt x="190033" y="40721"/>
                </a:cubicBezTo>
                <a:cubicBezTo>
                  <a:pt x="190033" y="33230"/>
                  <a:pt x="183951" y="27148"/>
                  <a:pt x="176460" y="27148"/>
                </a:cubicBezTo>
                <a:cubicBezTo>
                  <a:pt x="168968" y="27148"/>
                  <a:pt x="162886" y="33230"/>
                  <a:pt x="162886" y="40721"/>
                </a:cubicBezTo>
                <a:cubicBezTo>
                  <a:pt x="162886" y="48213"/>
                  <a:pt x="168968" y="54295"/>
                  <a:pt x="176460" y="54295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5" name="Text 53"/>
          <p:cNvSpPr/>
          <p:nvPr/>
        </p:nvSpPr>
        <p:spPr>
          <a:xfrm>
            <a:off x="997299" y="5929042"/>
            <a:ext cx="6929808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0" b="1" dirty="0">
                <a:solidFill>
                  <a:srgbClr val="F8F5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行程建议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51543" y="6363404"/>
            <a:ext cx="3518333" cy="999033"/>
          </a:xfrm>
          <a:custGeom>
            <a:avLst/>
            <a:gdLst/>
            <a:ahLst/>
            <a:cxnLst/>
            <a:rect l="l" t="t" r="r" b="b"/>
            <a:pathLst>
              <a:path w="3518333" h="999033">
                <a:moveTo>
                  <a:pt x="86876" y="0"/>
                </a:moveTo>
                <a:lnTo>
                  <a:pt x="3431457" y="0"/>
                </a:lnTo>
                <a:cubicBezTo>
                  <a:pt x="3479437" y="0"/>
                  <a:pt x="3518333" y="38896"/>
                  <a:pt x="3518333" y="86876"/>
                </a:cubicBezTo>
                <a:lnTo>
                  <a:pt x="3518333" y="912157"/>
                </a:lnTo>
                <a:cubicBezTo>
                  <a:pt x="3518333" y="960137"/>
                  <a:pt x="3479437" y="999033"/>
                  <a:pt x="3431457" y="999033"/>
                </a:cubicBezTo>
                <a:lnTo>
                  <a:pt x="86876" y="999033"/>
                </a:lnTo>
                <a:cubicBezTo>
                  <a:pt x="38896" y="999033"/>
                  <a:pt x="0" y="960137"/>
                  <a:pt x="0" y="912157"/>
                </a:cubicBezTo>
                <a:lnTo>
                  <a:pt x="0" y="86876"/>
                </a:lnTo>
                <a:cubicBezTo>
                  <a:pt x="0" y="38928"/>
                  <a:pt x="38928" y="0"/>
                  <a:pt x="8687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25288" y="6537149"/>
            <a:ext cx="130309" cy="173745"/>
          </a:xfrm>
          <a:custGeom>
            <a:avLst/>
            <a:gdLst/>
            <a:ahLst/>
            <a:cxnLst/>
            <a:rect l="l" t="t" r="r" b="b"/>
            <a:pathLst>
              <a:path w="130309" h="173745">
                <a:moveTo>
                  <a:pt x="65154" y="27148"/>
                </a:moveTo>
                <a:cubicBezTo>
                  <a:pt x="75643" y="27148"/>
                  <a:pt x="84158" y="18633"/>
                  <a:pt x="84158" y="8144"/>
                </a:cubicBezTo>
                <a:cubicBezTo>
                  <a:pt x="84158" y="-2344"/>
                  <a:pt x="75643" y="-10859"/>
                  <a:pt x="65154" y="-10859"/>
                </a:cubicBezTo>
                <a:cubicBezTo>
                  <a:pt x="54666" y="-10859"/>
                  <a:pt x="46151" y="-2344"/>
                  <a:pt x="46151" y="8144"/>
                </a:cubicBezTo>
                <a:cubicBezTo>
                  <a:pt x="46151" y="18633"/>
                  <a:pt x="54666" y="27148"/>
                  <a:pt x="65154" y="27148"/>
                </a:cubicBezTo>
                <a:close/>
                <a:moveTo>
                  <a:pt x="35767" y="77337"/>
                </a:moveTo>
                <a:lnTo>
                  <a:pt x="43436" y="69668"/>
                </a:lnTo>
                <a:lnTo>
                  <a:pt x="43436" y="93184"/>
                </a:lnTo>
                <a:cubicBezTo>
                  <a:pt x="43436" y="102686"/>
                  <a:pt x="47576" y="111746"/>
                  <a:pt x="54804" y="117923"/>
                </a:cubicBezTo>
                <a:lnTo>
                  <a:pt x="79034" y="138690"/>
                </a:lnTo>
                <a:cubicBezTo>
                  <a:pt x="81036" y="140421"/>
                  <a:pt x="82359" y="142797"/>
                  <a:pt x="82732" y="145409"/>
                </a:cubicBezTo>
                <a:lnTo>
                  <a:pt x="87008" y="175306"/>
                </a:lnTo>
                <a:cubicBezTo>
                  <a:pt x="87857" y="181244"/>
                  <a:pt x="93354" y="185384"/>
                  <a:pt x="99292" y="184536"/>
                </a:cubicBezTo>
                <a:cubicBezTo>
                  <a:pt x="105231" y="183688"/>
                  <a:pt x="109371" y="178190"/>
                  <a:pt x="108523" y="172252"/>
                </a:cubicBezTo>
                <a:lnTo>
                  <a:pt x="104247" y="142355"/>
                </a:lnTo>
                <a:cubicBezTo>
                  <a:pt x="103127" y="134516"/>
                  <a:pt x="99191" y="127390"/>
                  <a:pt x="93184" y="122232"/>
                </a:cubicBezTo>
                <a:lnTo>
                  <a:pt x="81477" y="112188"/>
                </a:lnTo>
                <a:lnTo>
                  <a:pt x="81477" y="73095"/>
                </a:lnTo>
                <a:lnTo>
                  <a:pt x="82766" y="74690"/>
                </a:lnTo>
                <a:cubicBezTo>
                  <a:pt x="88942" y="82427"/>
                  <a:pt x="98308" y="86906"/>
                  <a:pt x="108217" y="86906"/>
                </a:cubicBezTo>
                <a:lnTo>
                  <a:pt x="119484" y="86906"/>
                </a:lnTo>
                <a:cubicBezTo>
                  <a:pt x="125490" y="86906"/>
                  <a:pt x="130343" y="82054"/>
                  <a:pt x="130343" y="76047"/>
                </a:cubicBezTo>
                <a:cubicBezTo>
                  <a:pt x="130343" y="70041"/>
                  <a:pt x="125490" y="65188"/>
                  <a:pt x="119484" y="65188"/>
                </a:cubicBezTo>
                <a:lnTo>
                  <a:pt x="108217" y="65188"/>
                </a:lnTo>
                <a:cubicBezTo>
                  <a:pt x="104926" y="65188"/>
                  <a:pt x="101804" y="63695"/>
                  <a:pt x="99734" y="61116"/>
                </a:cubicBezTo>
                <a:lnTo>
                  <a:pt x="93659" y="53515"/>
                </a:lnTo>
                <a:cubicBezTo>
                  <a:pt x="85854" y="43742"/>
                  <a:pt x="74011" y="38041"/>
                  <a:pt x="61489" y="38041"/>
                </a:cubicBezTo>
                <a:cubicBezTo>
                  <a:pt x="50562" y="38041"/>
                  <a:pt x="40077" y="42384"/>
                  <a:pt x="32374" y="50121"/>
                </a:cubicBezTo>
                <a:lnTo>
                  <a:pt x="20395" y="61964"/>
                </a:lnTo>
                <a:cubicBezTo>
                  <a:pt x="14286" y="68073"/>
                  <a:pt x="10859" y="76353"/>
                  <a:pt x="10859" y="85006"/>
                </a:cubicBezTo>
                <a:lnTo>
                  <a:pt x="10859" y="97731"/>
                </a:lnTo>
                <a:cubicBezTo>
                  <a:pt x="10859" y="103738"/>
                  <a:pt x="15712" y="108591"/>
                  <a:pt x="21718" y="108591"/>
                </a:cubicBezTo>
                <a:cubicBezTo>
                  <a:pt x="27725" y="108591"/>
                  <a:pt x="32577" y="103738"/>
                  <a:pt x="32577" y="97731"/>
                </a:cubicBezTo>
                <a:lnTo>
                  <a:pt x="32577" y="85006"/>
                </a:lnTo>
                <a:cubicBezTo>
                  <a:pt x="32577" y="82122"/>
                  <a:pt x="33731" y="79373"/>
                  <a:pt x="35767" y="77337"/>
                </a:cubicBezTo>
                <a:close/>
                <a:moveTo>
                  <a:pt x="39975" y="138215"/>
                </a:moveTo>
                <a:cubicBezTo>
                  <a:pt x="39466" y="139980"/>
                  <a:pt x="38516" y="141609"/>
                  <a:pt x="37226" y="142898"/>
                </a:cubicBezTo>
                <a:lnTo>
                  <a:pt x="14049" y="166076"/>
                </a:lnTo>
                <a:cubicBezTo>
                  <a:pt x="9807" y="170317"/>
                  <a:pt x="9807" y="177206"/>
                  <a:pt x="14049" y="181448"/>
                </a:cubicBezTo>
                <a:cubicBezTo>
                  <a:pt x="18291" y="185690"/>
                  <a:pt x="25179" y="185690"/>
                  <a:pt x="29421" y="181448"/>
                </a:cubicBezTo>
                <a:lnTo>
                  <a:pt x="52599" y="158271"/>
                </a:lnTo>
                <a:cubicBezTo>
                  <a:pt x="56501" y="154368"/>
                  <a:pt x="59352" y="149516"/>
                  <a:pt x="60879" y="144188"/>
                </a:cubicBezTo>
                <a:lnTo>
                  <a:pt x="61625" y="141609"/>
                </a:lnTo>
                <a:lnTo>
                  <a:pt x="46015" y="128239"/>
                </a:lnTo>
                <a:cubicBezTo>
                  <a:pt x="45167" y="127492"/>
                  <a:pt x="44319" y="126745"/>
                  <a:pt x="43504" y="125931"/>
                </a:cubicBezTo>
                <a:lnTo>
                  <a:pt x="39975" y="138215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58" name="Text 56"/>
          <p:cNvSpPr/>
          <p:nvPr/>
        </p:nvSpPr>
        <p:spPr>
          <a:xfrm>
            <a:off x="781852" y="6754330"/>
            <a:ext cx="3344588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古城区域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81852" y="7014947"/>
            <a:ext cx="3333729" cy="217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7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步行+小白车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302560" y="6363404"/>
            <a:ext cx="3518333" cy="999033"/>
          </a:xfrm>
          <a:custGeom>
            <a:avLst/>
            <a:gdLst/>
            <a:ahLst/>
            <a:cxnLst/>
            <a:rect l="l" t="t" r="r" b="b"/>
            <a:pathLst>
              <a:path w="3518333" h="999033">
                <a:moveTo>
                  <a:pt x="86876" y="0"/>
                </a:moveTo>
                <a:lnTo>
                  <a:pt x="3431457" y="0"/>
                </a:lnTo>
                <a:cubicBezTo>
                  <a:pt x="3479437" y="0"/>
                  <a:pt x="3518333" y="38896"/>
                  <a:pt x="3518333" y="86876"/>
                </a:cubicBezTo>
                <a:lnTo>
                  <a:pt x="3518333" y="912157"/>
                </a:lnTo>
                <a:cubicBezTo>
                  <a:pt x="3518333" y="960137"/>
                  <a:pt x="3479437" y="999033"/>
                  <a:pt x="3431457" y="999033"/>
                </a:cubicBezTo>
                <a:lnTo>
                  <a:pt x="86876" y="999033"/>
                </a:lnTo>
                <a:cubicBezTo>
                  <a:pt x="38896" y="999033"/>
                  <a:pt x="0" y="960137"/>
                  <a:pt x="0" y="912157"/>
                </a:cubicBezTo>
                <a:lnTo>
                  <a:pt x="0" y="86876"/>
                </a:lnTo>
                <a:cubicBezTo>
                  <a:pt x="0" y="38928"/>
                  <a:pt x="38928" y="0"/>
                  <a:pt x="8687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4454587" y="6537149"/>
            <a:ext cx="173745" cy="173745"/>
          </a:xfrm>
          <a:custGeom>
            <a:avLst/>
            <a:gdLst/>
            <a:ahLst/>
            <a:cxnLst/>
            <a:rect l="l" t="t" r="r" b="b"/>
            <a:pathLst>
              <a:path w="173745" h="173745">
                <a:moveTo>
                  <a:pt x="65154" y="0"/>
                </a:moveTo>
                <a:cubicBezTo>
                  <a:pt x="59148" y="0"/>
                  <a:pt x="54295" y="4853"/>
                  <a:pt x="54295" y="10859"/>
                </a:cubicBezTo>
                <a:lnTo>
                  <a:pt x="54295" y="21718"/>
                </a:lnTo>
                <a:lnTo>
                  <a:pt x="51275" y="21718"/>
                </a:lnTo>
                <a:cubicBezTo>
                  <a:pt x="37023" y="21718"/>
                  <a:pt x="24433" y="30982"/>
                  <a:pt x="20191" y="44590"/>
                </a:cubicBezTo>
                <a:lnTo>
                  <a:pt x="12386" y="69532"/>
                </a:lnTo>
                <a:cubicBezTo>
                  <a:pt x="4921" y="74351"/>
                  <a:pt x="0" y="82766"/>
                  <a:pt x="0" y="92302"/>
                </a:cubicBezTo>
                <a:lnTo>
                  <a:pt x="0" y="152027"/>
                </a:lnTo>
                <a:cubicBezTo>
                  <a:pt x="0" y="158033"/>
                  <a:pt x="4853" y="162886"/>
                  <a:pt x="10859" y="162886"/>
                </a:cubicBezTo>
                <a:lnTo>
                  <a:pt x="21718" y="162886"/>
                </a:lnTo>
                <a:cubicBezTo>
                  <a:pt x="27725" y="162886"/>
                  <a:pt x="32577" y="158033"/>
                  <a:pt x="32577" y="152027"/>
                </a:cubicBezTo>
                <a:lnTo>
                  <a:pt x="32577" y="141168"/>
                </a:lnTo>
                <a:lnTo>
                  <a:pt x="141168" y="141168"/>
                </a:lnTo>
                <a:lnTo>
                  <a:pt x="141168" y="152027"/>
                </a:lnTo>
                <a:cubicBezTo>
                  <a:pt x="141168" y="158033"/>
                  <a:pt x="146020" y="162886"/>
                  <a:pt x="152027" y="162886"/>
                </a:cubicBezTo>
                <a:lnTo>
                  <a:pt x="162886" y="162886"/>
                </a:lnTo>
                <a:cubicBezTo>
                  <a:pt x="168892" y="162886"/>
                  <a:pt x="173745" y="158033"/>
                  <a:pt x="173745" y="152027"/>
                </a:cubicBezTo>
                <a:lnTo>
                  <a:pt x="173745" y="92302"/>
                </a:lnTo>
                <a:cubicBezTo>
                  <a:pt x="173745" y="82766"/>
                  <a:pt x="168824" y="74351"/>
                  <a:pt x="161393" y="69532"/>
                </a:cubicBezTo>
                <a:lnTo>
                  <a:pt x="153588" y="44590"/>
                </a:lnTo>
                <a:cubicBezTo>
                  <a:pt x="149346" y="30982"/>
                  <a:pt x="136722" y="21718"/>
                  <a:pt x="122470" y="21718"/>
                </a:cubicBezTo>
                <a:lnTo>
                  <a:pt x="119450" y="21718"/>
                </a:lnTo>
                <a:lnTo>
                  <a:pt x="119450" y="10859"/>
                </a:lnTo>
                <a:cubicBezTo>
                  <a:pt x="119450" y="4853"/>
                  <a:pt x="114597" y="0"/>
                  <a:pt x="108591" y="0"/>
                </a:cubicBezTo>
                <a:lnTo>
                  <a:pt x="65154" y="0"/>
                </a:lnTo>
                <a:close/>
                <a:moveTo>
                  <a:pt x="51275" y="43436"/>
                </a:moveTo>
                <a:lnTo>
                  <a:pt x="122504" y="43436"/>
                </a:lnTo>
                <a:cubicBezTo>
                  <a:pt x="127255" y="43436"/>
                  <a:pt x="131462" y="46524"/>
                  <a:pt x="132854" y="51071"/>
                </a:cubicBezTo>
                <a:lnTo>
                  <a:pt x="137265" y="65154"/>
                </a:lnTo>
                <a:lnTo>
                  <a:pt x="36514" y="65154"/>
                </a:lnTo>
                <a:lnTo>
                  <a:pt x="40925" y="51071"/>
                </a:lnTo>
                <a:cubicBezTo>
                  <a:pt x="42350" y="46524"/>
                  <a:pt x="46524" y="43436"/>
                  <a:pt x="51275" y="43436"/>
                </a:cubicBezTo>
                <a:close/>
                <a:moveTo>
                  <a:pt x="32577" y="92302"/>
                </a:moveTo>
                <a:cubicBezTo>
                  <a:pt x="38570" y="92302"/>
                  <a:pt x="43436" y="97168"/>
                  <a:pt x="43436" y="103161"/>
                </a:cubicBezTo>
                <a:cubicBezTo>
                  <a:pt x="43436" y="109154"/>
                  <a:pt x="38570" y="114020"/>
                  <a:pt x="32577" y="114020"/>
                </a:cubicBezTo>
                <a:cubicBezTo>
                  <a:pt x="26584" y="114020"/>
                  <a:pt x="21718" y="109154"/>
                  <a:pt x="21718" y="103161"/>
                </a:cubicBezTo>
                <a:cubicBezTo>
                  <a:pt x="21718" y="97168"/>
                  <a:pt x="26584" y="92302"/>
                  <a:pt x="32577" y="92302"/>
                </a:cubicBezTo>
                <a:close/>
                <a:moveTo>
                  <a:pt x="130309" y="103161"/>
                </a:moveTo>
                <a:cubicBezTo>
                  <a:pt x="130309" y="97168"/>
                  <a:pt x="135174" y="92302"/>
                  <a:pt x="141168" y="92302"/>
                </a:cubicBezTo>
                <a:cubicBezTo>
                  <a:pt x="147161" y="92302"/>
                  <a:pt x="152027" y="97168"/>
                  <a:pt x="152027" y="103161"/>
                </a:cubicBezTo>
                <a:cubicBezTo>
                  <a:pt x="152027" y="109154"/>
                  <a:pt x="147161" y="114020"/>
                  <a:pt x="141168" y="114020"/>
                </a:cubicBezTo>
                <a:cubicBezTo>
                  <a:pt x="135174" y="114020"/>
                  <a:pt x="130309" y="109154"/>
                  <a:pt x="130309" y="103161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62" name="Text 60"/>
          <p:cNvSpPr/>
          <p:nvPr/>
        </p:nvSpPr>
        <p:spPr>
          <a:xfrm>
            <a:off x="4432868" y="6754330"/>
            <a:ext cx="3344588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稍远景点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432868" y="7014947"/>
            <a:ext cx="3333729" cy="217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7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打车/公交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51543" y="7492745"/>
            <a:ext cx="3518333" cy="999033"/>
          </a:xfrm>
          <a:custGeom>
            <a:avLst/>
            <a:gdLst/>
            <a:ahLst/>
            <a:cxnLst/>
            <a:rect l="l" t="t" r="r" b="b"/>
            <a:pathLst>
              <a:path w="3518333" h="999033">
                <a:moveTo>
                  <a:pt x="86876" y="0"/>
                </a:moveTo>
                <a:lnTo>
                  <a:pt x="3431457" y="0"/>
                </a:lnTo>
                <a:cubicBezTo>
                  <a:pt x="3479437" y="0"/>
                  <a:pt x="3518333" y="38896"/>
                  <a:pt x="3518333" y="86876"/>
                </a:cubicBezTo>
                <a:lnTo>
                  <a:pt x="3518333" y="912157"/>
                </a:lnTo>
                <a:cubicBezTo>
                  <a:pt x="3518333" y="960137"/>
                  <a:pt x="3479437" y="999033"/>
                  <a:pt x="3431457" y="999033"/>
                </a:cubicBezTo>
                <a:lnTo>
                  <a:pt x="86876" y="999033"/>
                </a:lnTo>
                <a:cubicBezTo>
                  <a:pt x="38896" y="999033"/>
                  <a:pt x="0" y="960137"/>
                  <a:pt x="0" y="912157"/>
                </a:cubicBezTo>
                <a:lnTo>
                  <a:pt x="0" y="86876"/>
                </a:lnTo>
                <a:cubicBezTo>
                  <a:pt x="0" y="38928"/>
                  <a:pt x="38928" y="0"/>
                  <a:pt x="8687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803570" y="7666490"/>
            <a:ext cx="173745" cy="173745"/>
          </a:xfrm>
          <a:custGeom>
            <a:avLst/>
            <a:gdLst/>
            <a:ahLst/>
            <a:cxnLst/>
            <a:rect l="l" t="t" r="r" b="b"/>
            <a:pathLst>
              <a:path w="173745" h="173745">
                <a:moveTo>
                  <a:pt x="86872" y="0"/>
                </a:moveTo>
                <a:cubicBezTo>
                  <a:pt x="134819" y="0"/>
                  <a:pt x="173745" y="38926"/>
                  <a:pt x="173745" y="86872"/>
                </a:cubicBezTo>
                <a:cubicBezTo>
                  <a:pt x="173745" y="134819"/>
                  <a:pt x="134819" y="173745"/>
                  <a:pt x="86872" y="173745"/>
                </a:cubicBezTo>
                <a:cubicBezTo>
                  <a:pt x="38926" y="173745"/>
                  <a:pt x="0" y="134819"/>
                  <a:pt x="0" y="86872"/>
                </a:cubicBezTo>
                <a:cubicBezTo>
                  <a:pt x="0" y="38926"/>
                  <a:pt x="38926" y="0"/>
                  <a:pt x="86872" y="0"/>
                </a:cubicBezTo>
                <a:close/>
                <a:moveTo>
                  <a:pt x="78728" y="40721"/>
                </a:moveTo>
                <a:lnTo>
                  <a:pt x="78728" y="86872"/>
                </a:lnTo>
                <a:cubicBezTo>
                  <a:pt x="78728" y="89587"/>
                  <a:pt x="80086" y="92132"/>
                  <a:pt x="82359" y="93659"/>
                </a:cubicBezTo>
                <a:lnTo>
                  <a:pt x="114936" y="115377"/>
                </a:lnTo>
                <a:cubicBezTo>
                  <a:pt x="118669" y="117889"/>
                  <a:pt x="123725" y="116871"/>
                  <a:pt x="126236" y="113104"/>
                </a:cubicBezTo>
                <a:cubicBezTo>
                  <a:pt x="128748" y="109337"/>
                  <a:pt x="127730" y="104315"/>
                  <a:pt x="123963" y="101804"/>
                </a:cubicBezTo>
                <a:lnTo>
                  <a:pt x="95017" y="82529"/>
                </a:lnTo>
                <a:lnTo>
                  <a:pt x="95017" y="40721"/>
                </a:lnTo>
                <a:cubicBezTo>
                  <a:pt x="95017" y="36208"/>
                  <a:pt x="91386" y="32577"/>
                  <a:pt x="86872" y="32577"/>
                </a:cubicBezTo>
                <a:cubicBezTo>
                  <a:pt x="82359" y="32577"/>
                  <a:pt x="78728" y="36208"/>
                  <a:pt x="78728" y="40721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66" name="Text 64"/>
          <p:cNvSpPr/>
          <p:nvPr/>
        </p:nvSpPr>
        <p:spPr>
          <a:xfrm>
            <a:off x="781852" y="7883671"/>
            <a:ext cx="3344588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开放时间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81852" y="8144289"/>
            <a:ext cx="3333729" cy="217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7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寺庙8:00-17:30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302560" y="7492745"/>
            <a:ext cx="3518333" cy="999033"/>
          </a:xfrm>
          <a:custGeom>
            <a:avLst/>
            <a:gdLst/>
            <a:ahLst/>
            <a:cxnLst/>
            <a:rect l="l" t="t" r="r" b="b"/>
            <a:pathLst>
              <a:path w="3518333" h="999033">
                <a:moveTo>
                  <a:pt x="86876" y="0"/>
                </a:moveTo>
                <a:lnTo>
                  <a:pt x="3431457" y="0"/>
                </a:lnTo>
                <a:cubicBezTo>
                  <a:pt x="3479437" y="0"/>
                  <a:pt x="3518333" y="38896"/>
                  <a:pt x="3518333" y="86876"/>
                </a:cubicBezTo>
                <a:lnTo>
                  <a:pt x="3518333" y="912157"/>
                </a:lnTo>
                <a:cubicBezTo>
                  <a:pt x="3518333" y="960137"/>
                  <a:pt x="3479437" y="999033"/>
                  <a:pt x="3431457" y="999033"/>
                </a:cubicBezTo>
                <a:lnTo>
                  <a:pt x="86876" y="999033"/>
                </a:lnTo>
                <a:cubicBezTo>
                  <a:pt x="38896" y="999033"/>
                  <a:pt x="0" y="960137"/>
                  <a:pt x="0" y="912157"/>
                </a:cubicBezTo>
                <a:lnTo>
                  <a:pt x="0" y="86876"/>
                </a:lnTo>
                <a:cubicBezTo>
                  <a:pt x="0" y="38928"/>
                  <a:pt x="38928" y="0"/>
                  <a:pt x="86876" y="0"/>
                </a:cubicBezTo>
                <a:close/>
              </a:path>
            </a:pathLst>
          </a:custGeom>
          <a:solidFill>
            <a:srgbClr val="F8F5F0">
              <a:alpha val="10196"/>
            </a:srgbClr>
          </a:solidFill>
          <a:ln/>
        </p:spPr>
      </p:sp>
      <p:sp>
        <p:nvSpPr>
          <p:cNvPr id="69" name="Shape 67"/>
          <p:cNvSpPr/>
          <p:nvPr/>
        </p:nvSpPr>
        <p:spPr>
          <a:xfrm>
            <a:off x="4443727" y="7666490"/>
            <a:ext cx="195463" cy="173745"/>
          </a:xfrm>
          <a:custGeom>
            <a:avLst/>
            <a:gdLst/>
            <a:ahLst/>
            <a:cxnLst/>
            <a:rect l="l" t="t" r="r" b="b"/>
            <a:pathLst>
              <a:path w="195463" h="173745">
                <a:moveTo>
                  <a:pt x="0" y="43436"/>
                </a:moveTo>
                <a:cubicBezTo>
                  <a:pt x="0" y="31457"/>
                  <a:pt x="9739" y="21718"/>
                  <a:pt x="21718" y="21718"/>
                </a:cubicBezTo>
                <a:lnTo>
                  <a:pt x="173745" y="21718"/>
                </a:lnTo>
                <a:cubicBezTo>
                  <a:pt x="185724" y="21718"/>
                  <a:pt x="195463" y="31457"/>
                  <a:pt x="195463" y="43436"/>
                </a:cubicBezTo>
                <a:lnTo>
                  <a:pt x="195463" y="65154"/>
                </a:lnTo>
                <a:cubicBezTo>
                  <a:pt x="195463" y="68141"/>
                  <a:pt x="192952" y="70482"/>
                  <a:pt x="190135" y="71466"/>
                </a:cubicBezTo>
                <a:cubicBezTo>
                  <a:pt x="183756" y="73672"/>
                  <a:pt x="179174" y="79746"/>
                  <a:pt x="179174" y="86872"/>
                </a:cubicBezTo>
                <a:cubicBezTo>
                  <a:pt x="179174" y="93999"/>
                  <a:pt x="183756" y="100073"/>
                  <a:pt x="190135" y="102279"/>
                </a:cubicBezTo>
                <a:cubicBezTo>
                  <a:pt x="192952" y="103263"/>
                  <a:pt x="195463" y="105604"/>
                  <a:pt x="195463" y="108591"/>
                </a:cubicBezTo>
                <a:lnTo>
                  <a:pt x="195463" y="130309"/>
                </a:lnTo>
                <a:cubicBezTo>
                  <a:pt x="195463" y="142288"/>
                  <a:pt x="185724" y="152027"/>
                  <a:pt x="173745" y="152027"/>
                </a:cubicBezTo>
                <a:lnTo>
                  <a:pt x="21718" y="152027"/>
                </a:lnTo>
                <a:cubicBezTo>
                  <a:pt x="9739" y="152027"/>
                  <a:pt x="0" y="142288"/>
                  <a:pt x="0" y="130309"/>
                </a:cubicBezTo>
                <a:lnTo>
                  <a:pt x="0" y="108591"/>
                </a:lnTo>
                <a:cubicBezTo>
                  <a:pt x="0" y="105604"/>
                  <a:pt x="2511" y="103263"/>
                  <a:pt x="5328" y="102279"/>
                </a:cubicBezTo>
                <a:cubicBezTo>
                  <a:pt x="11707" y="100073"/>
                  <a:pt x="16289" y="93999"/>
                  <a:pt x="16289" y="86872"/>
                </a:cubicBezTo>
                <a:cubicBezTo>
                  <a:pt x="16289" y="79746"/>
                  <a:pt x="11707" y="73672"/>
                  <a:pt x="5328" y="71466"/>
                </a:cubicBezTo>
                <a:cubicBezTo>
                  <a:pt x="2511" y="70482"/>
                  <a:pt x="0" y="68141"/>
                  <a:pt x="0" y="65154"/>
                </a:cubicBezTo>
                <a:lnTo>
                  <a:pt x="0" y="43436"/>
                </a:ln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70" name="Text 68"/>
          <p:cNvSpPr/>
          <p:nvPr/>
        </p:nvSpPr>
        <p:spPr>
          <a:xfrm>
            <a:off x="4432868" y="7883671"/>
            <a:ext cx="3344588" cy="260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8F5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门票信息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4432868" y="8144289"/>
            <a:ext cx="3333729" cy="217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7" dirty="0">
                <a:solidFill>
                  <a:srgbClr val="F8F5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部分景点收费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14194" y="5711861"/>
            <a:ext cx="7601336" cy="2997098"/>
          </a:xfrm>
          <a:custGeom>
            <a:avLst/>
            <a:gdLst/>
            <a:ahLst/>
            <a:cxnLst/>
            <a:rect l="l" t="t" r="r" b="b"/>
            <a:pathLst>
              <a:path w="7601336" h="2997098">
                <a:moveTo>
                  <a:pt x="130314" y="0"/>
                </a:moveTo>
                <a:lnTo>
                  <a:pt x="7471022" y="0"/>
                </a:lnTo>
                <a:cubicBezTo>
                  <a:pt x="7542993" y="0"/>
                  <a:pt x="7601336" y="58343"/>
                  <a:pt x="7601336" y="130314"/>
                </a:cubicBezTo>
                <a:lnTo>
                  <a:pt x="7601336" y="2866784"/>
                </a:lnTo>
                <a:cubicBezTo>
                  <a:pt x="7601336" y="2938755"/>
                  <a:pt x="7542993" y="2997098"/>
                  <a:pt x="7471022" y="2997098"/>
                </a:cubicBezTo>
                <a:lnTo>
                  <a:pt x="130314" y="2997098"/>
                </a:lnTo>
                <a:cubicBezTo>
                  <a:pt x="58343" y="2997098"/>
                  <a:pt x="0" y="2938755"/>
                  <a:pt x="0" y="2866784"/>
                </a:cubicBezTo>
                <a:lnTo>
                  <a:pt x="0" y="130314"/>
                </a:lnTo>
                <a:cubicBezTo>
                  <a:pt x="0" y="58392"/>
                  <a:pt x="58392" y="0"/>
                  <a:pt x="130314" y="0"/>
                </a:cubicBezTo>
                <a:close/>
              </a:path>
            </a:pathLst>
          </a:custGeom>
          <a:solidFill>
            <a:srgbClr val="D8A25D">
              <a:alpha val="10196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8496529" y="6548008"/>
            <a:ext cx="195463" cy="260617"/>
          </a:xfrm>
          <a:custGeom>
            <a:avLst/>
            <a:gdLst/>
            <a:ahLst/>
            <a:cxnLst/>
            <a:rect l="l" t="t" r="r" b="b"/>
            <a:pathLst>
              <a:path w="195463" h="260617">
                <a:moveTo>
                  <a:pt x="149091" y="195463"/>
                </a:moveTo>
                <a:cubicBezTo>
                  <a:pt x="152807" y="184112"/>
                  <a:pt x="160239" y="173830"/>
                  <a:pt x="168638" y="164973"/>
                </a:cubicBezTo>
                <a:cubicBezTo>
                  <a:pt x="185283" y="147463"/>
                  <a:pt x="195463" y="123793"/>
                  <a:pt x="195463" y="97731"/>
                </a:cubicBezTo>
                <a:cubicBezTo>
                  <a:pt x="195463" y="43776"/>
                  <a:pt x="151687" y="0"/>
                  <a:pt x="97731" y="0"/>
                </a:cubicBezTo>
                <a:cubicBezTo>
                  <a:pt x="43776" y="0"/>
                  <a:pt x="0" y="43776"/>
                  <a:pt x="0" y="97731"/>
                </a:cubicBezTo>
                <a:cubicBezTo>
                  <a:pt x="0" y="123793"/>
                  <a:pt x="10180" y="147463"/>
                  <a:pt x="26825" y="164973"/>
                </a:cubicBezTo>
                <a:cubicBezTo>
                  <a:pt x="35224" y="173830"/>
                  <a:pt x="42707" y="184112"/>
                  <a:pt x="46372" y="195463"/>
                </a:cubicBezTo>
                <a:lnTo>
                  <a:pt x="149040" y="195463"/>
                </a:lnTo>
                <a:close/>
                <a:moveTo>
                  <a:pt x="146597" y="219896"/>
                </a:moveTo>
                <a:lnTo>
                  <a:pt x="48866" y="219896"/>
                </a:lnTo>
                <a:lnTo>
                  <a:pt x="48866" y="228040"/>
                </a:lnTo>
                <a:cubicBezTo>
                  <a:pt x="48866" y="250539"/>
                  <a:pt x="67089" y="268762"/>
                  <a:pt x="89587" y="268762"/>
                </a:cubicBezTo>
                <a:lnTo>
                  <a:pt x="105876" y="268762"/>
                </a:lnTo>
                <a:cubicBezTo>
                  <a:pt x="128374" y="268762"/>
                  <a:pt x="146597" y="250539"/>
                  <a:pt x="146597" y="228040"/>
                </a:cubicBezTo>
                <a:lnTo>
                  <a:pt x="146597" y="219896"/>
                </a:lnTo>
                <a:close/>
                <a:moveTo>
                  <a:pt x="93659" y="57010"/>
                </a:moveTo>
                <a:cubicBezTo>
                  <a:pt x="73400" y="57010"/>
                  <a:pt x="57010" y="73400"/>
                  <a:pt x="57010" y="93659"/>
                </a:cubicBezTo>
                <a:cubicBezTo>
                  <a:pt x="57010" y="100429"/>
                  <a:pt x="51564" y="105876"/>
                  <a:pt x="44794" y="105876"/>
                </a:cubicBezTo>
                <a:cubicBezTo>
                  <a:pt x="38024" y="105876"/>
                  <a:pt x="32577" y="100429"/>
                  <a:pt x="32577" y="93659"/>
                </a:cubicBezTo>
                <a:cubicBezTo>
                  <a:pt x="32577" y="59911"/>
                  <a:pt x="59911" y="32577"/>
                  <a:pt x="93659" y="32577"/>
                </a:cubicBezTo>
                <a:cubicBezTo>
                  <a:pt x="100429" y="32577"/>
                  <a:pt x="105876" y="38024"/>
                  <a:pt x="105876" y="44794"/>
                </a:cubicBezTo>
                <a:cubicBezTo>
                  <a:pt x="105876" y="51564"/>
                  <a:pt x="100429" y="57010"/>
                  <a:pt x="93659" y="57010"/>
                </a:cubicBezTo>
                <a:close/>
              </a:path>
            </a:pathLst>
          </a:custGeom>
          <a:solidFill>
            <a:srgbClr val="D8A25D"/>
          </a:solidFill>
          <a:ln/>
        </p:spPr>
      </p:sp>
      <p:sp>
        <p:nvSpPr>
          <p:cNvPr id="74" name="Text 72"/>
          <p:cNvSpPr/>
          <p:nvPr/>
        </p:nvSpPr>
        <p:spPr>
          <a:xfrm>
            <a:off x="8887455" y="6504572"/>
            <a:ext cx="6819484" cy="304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10" b="1" dirty="0">
                <a:solidFill>
                  <a:srgbClr val="3C4A3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贴心提示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920032" y="6946171"/>
            <a:ext cx="152027" cy="173745"/>
          </a:xfrm>
          <a:custGeom>
            <a:avLst/>
            <a:gdLst/>
            <a:ahLst/>
            <a:cxnLst/>
            <a:rect l="l" t="t" r="r" b="b"/>
            <a:pathLst>
              <a:path w="152027" h="173745">
                <a:moveTo>
                  <a:pt x="147547" y="23788"/>
                </a:moveTo>
                <a:cubicBezTo>
                  <a:pt x="152400" y="27317"/>
                  <a:pt x="153486" y="34104"/>
                  <a:pt x="149957" y="38957"/>
                </a:cubicBezTo>
                <a:lnTo>
                  <a:pt x="63084" y="158406"/>
                </a:lnTo>
                <a:cubicBezTo>
                  <a:pt x="61218" y="160985"/>
                  <a:pt x="58333" y="162580"/>
                  <a:pt x="55144" y="162852"/>
                </a:cubicBezTo>
                <a:cubicBezTo>
                  <a:pt x="51954" y="163123"/>
                  <a:pt x="48866" y="161936"/>
                  <a:pt x="46626" y="159696"/>
                </a:cubicBezTo>
                <a:lnTo>
                  <a:pt x="3190" y="116260"/>
                </a:lnTo>
                <a:cubicBezTo>
                  <a:pt x="-1052" y="112018"/>
                  <a:pt x="-1052" y="105129"/>
                  <a:pt x="3190" y="100887"/>
                </a:cubicBezTo>
                <a:cubicBezTo>
                  <a:pt x="7432" y="96646"/>
                  <a:pt x="14320" y="96646"/>
                  <a:pt x="18562" y="100887"/>
                </a:cubicBezTo>
                <a:lnTo>
                  <a:pt x="53006" y="135331"/>
                </a:lnTo>
                <a:lnTo>
                  <a:pt x="132413" y="26164"/>
                </a:lnTo>
                <a:cubicBezTo>
                  <a:pt x="135942" y="21311"/>
                  <a:pt x="142729" y="20225"/>
                  <a:pt x="147581" y="23754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76" name="Text 74"/>
          <p:cNvSpPr/>
          <p:nvPr/>
        </p:nvSpPr>
        <p:spPr>
          <a:xfrm>
            <a:off x="9178916" y="6895498"/>
            <a:ext cx="6506305" cy="282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古城区域景点集中，建议步行游览。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8920032" y="7315379"/>
            <a:ext cx="152027" cy="173745"/>
          </a:xfrm>
          <a:custGeom>
            <a:avLst/>
            <a:gdLst/>
            <a:ahLst/>
            <a:cxnLst/>
            <a:rect l="l" t="t" r="r" b="b"/>
            <a:pathLst>
              <a:path w="152027" h="173745">
                <a:moveTo>
                  <a:pt x="147547" y="23788"/>
                </a:moveTo>
                <a:cubicBezTo>
                  <a:pt x="152400" y="27317"/>
                  <a:pt x="153486" y="34104"/>
                  <a:pt x="149957" y="38957"/>
                </a:cubicBezTo>
                <a:lnTo>
                  <a:pt x="63084" y="158406"/>
                </a:lnTo>
                <a:cubicBezTo>
                  <a:pt x="61218" y="160985"/>
                  <a:pt x="58333" y="162580"/>
                  <a:pt x="55144" y="162852"/>
                </a:cubicBezTo>
                <a:cubicBezTo>
                  <a:pt x="51954" y="163123"/>
                  <a:pt x="48866" y="161936"/>
                  <a:pt x="46626" y="159696"/>
                </a:cubicBezTo>
                <a:lnTo>
                  <a:pt x="3190" y="116260"/>
                </a:lnTo>
                <a:cubicBezTo>
                  <a:pt x="-1052" y="112018"/>
                  <a:pt x="-1052" y="105129"/>
                  <a:pt x="3190" y="100887"/>
                </a:cubicBezTo>
                <a:cubicBezTo>
                  <a:pt x="7432" y="96646"/>
                  <a:pt x="14320" y="96646"/>
                  <a:pt x="18562" y="100887"/>
                </a:cubicBezTo>
                <a:lnTo>
                  <a:pt x="53006" y="135331"/>
                </a:lnTo>
                <a:lnTo>
                  <a:pt x="132413" y="26164"/>
                </a:lnTo>
                <a:cubicBezTo>
                  <a:pt x="135942" y="21311"/>
                  <a:pt x="142729" y="20225"/>
                  <a:pt x="147581" y="23754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78" name="Text 76"/>
          <p:cNvSpPr/>
          <p:nvPr/>
        </p:nvSpPr>
        <p:spPr>
          <a:xfrm>
            <a:off x="9178916" y="7264705"/>
            <a:ext cx="6506305" cy="282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提前查询南音、木偶戏演出时间。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920032" y="7684587"/>
            <a:ext cx="152027" cy="173745"/>
          </a:xfrm>
          <a:custGeom>
            <a:avLst/>
            <a:gdLst/>
            <a:ahLst/>
            <a:cxnLst/>
            <a:rect l="l" t="t" r="r" b="b"/>
            <a:pathLst>
              <a:path w="152027" h="173745">
                <a:moveTo>
                  <a:pt x="147547" y="23788"/>
                </a:moveTo>
                <a:cubicBezTo>
                  <a:pt x="152400" y="27317"/>
                  <a:pt x="153486" y="34104"/>
                  <a:pt x="149957" y="38957"/>
                </a:cubicBezTo>
                <a:lnTo>
                  <a:pt x="63084" y="158406"/>
                </a:lnTo>
                <a:cubicBezTo>
                  <a:pt x="61218" y="160985"/>
                  <a:pt x="58333" y="162580"/>
                  <a:pt x="55144" y="162852"/>
                </a:cubicBezTo>
                <a:cubicBezTo>
                  <a:pt x="51954" y="163123"/>
                  <a:pt x="48866" y="161936"/>
                  <a:pt x="46626" y="159696"/>
                </a:cubicBezTo>
                <a:lnTo>
                  <a:pt x="3190" y="116260"/>
                </a:lnTo>
                <a:cubicBezTo>
                  <a:pt x="-1052" y="112018"/>
                  <a:pt x="-1052" y="105129"/>
                  <a:pt x="3190" y="100887"/>
                </a:cubicBezTo>
                <a:cubicBezTo>
                  <a:pt x="7432" y="96646"/>
                  <a:pt x="14320" y="96646"/>
                  <a:pt x="18562" y="100887"/>
                </a:cubicBezTo>
                <a:lnTo>
                  <a:pt x="53006" y="135331"/>
                </a:lnTo>
                <a:lnTo>
                  <a:pt x="132413" y="26164"/>
                </a:lnTo>
                <a:cubicBezTo>
                  <a:pt x="135942" y="21311"/>
                  <a:pt x="142729" y="20225"/>
                  <a:pt x="147581" y="23754"/>
                </a:cubicBezTo>
                <a:close/>
              </a:path>
            </a:pathLst>
          </a:custGeom>
          <a:solidFill>
            <a:srgbClr val="3C4A3A"/>
          </a:solidFill>
          <a:ln/>
        </p:spPr>
      </p:sp>
      <p:sp>
        <p:nvSpPr>
          <p:cNvPr id="80" name="Text 78"/>
          <p:cNvSpPr/>
          <p:nvPr/>
        </p:nvSpPr>
        <p:spPr>
          <a:xfrm>
            <a:off x="9178916" y="7633913"/>
            <a:ext cx="6506305" cy="282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68" dirty="0">
                <a:solidFill>
                  <a:srgbClr val="2E2E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体验浔埔簪花需提前预约。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泉州：宋元中国的世界海洋商贸中心</dc:title>
  <dc:subject>泉州：宋元中国的世界海洋商贸中心</dc:subject>
  <dc:creator>Kimi</dc:creator>
  <cp:lastModifiedBy>Kimi</cp:lastModifiedBy>
  <cp:revision>1</cp:revision>
  <dcterms:created xsi:type="dcterms:W3CDTF">2026-01-06T14:16:54Z</dcterms:created>
  <dcterms:modified xsi:type="dcterms:W3CDTF">2026-01-06T14:16:54Z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泉州：宋元中国的世界海洋商贸中心","ContentProducer":"001191110108MACG2KBH8F10000","ProduceID":"19b939d5-0382-8386-8000-000005fef09b","ReservedCode1":"","ContentPropagator":"001191110108MACG2KBH8F20000","PropagateID":"19b939d5-0382-8386-8000-000005fef09b","ReservedCode2":""}</vt:lpwstr>
  </property>
</Properties>
</file>